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2" autoAdjust="0"/>
    <p:restoredTop sz="94718" autoAdjust="0"/>
  </p:normalViewPr>
  <p:slideViewPr>
    <p:cSldViewPr>
      <p:cViewPr varScale="1">
        <p:scale>
          <a:sx n="70" d="100"/>
          <a:sy n="70" d="100"/>
        </p:scale>
        <p:origin x="-82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D12B3-FD5D-4AB3-B859-C2DDEE536A87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ACC6D-F52C-4334-9466-864E1BB518F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125C8-4400-449C-8442-628029A69C4D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9DDB-3981-43E0-9214-332881487B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125C8-4400-449C-8442-628029A69C4D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9DDB-3981-43E0-9214-332881487B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125C8-4400-449C-8442-628029A69C4D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9DDB-3981-43E0-9214-332881487B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125C8-4400-449C-8442-628029A69C4D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9DDB-3981-43E0-9214-332881487B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125C8-4400-449C-8442-628029A69C4D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9DDB-3981-43E0-9214-332881487B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125C8-4400-449C-8442-628029A69C4D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9DDB-3981-43E0-9214-332881487B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125C8-4400-449C-8442-628029A69C4D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9DDB-3981-43E0-9214-332881487B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125C8-4400-449C-8442-628029A69C4D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9DDB-3981-43E0-9214-332881487B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125C8-4400-449C-8442-628029A69C4D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9DDB-3981-43E0-9214-332881487B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125C8-4400-449C-8442-628029A69C4D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9DDB-3981-43E0-9214-332881487B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125C8-4400-449C-8442-628029A69C4D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47D9DDB-3981-43E0-9214-332881487B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33125C8-4400-449C-8442-628029A69C4D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47D9DDB-3981-43E0-9214-332881487B4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188640"/>
            <a:ext cx="7848872" cy="1368152"/>
          </a:xfrm>
        </p:spPr>
        <p:txBody>
          <a:bodyPr>
            <a:prstTxWarp prst="textWave4">
              <a:avLst/>
            </a:prstTxWarp>
          </a:bodyPr>
          <a:lstStyle/>
          <a:p>
            <a:r>
              <a:rPr lang="ru-RU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Портфолио</a:t>
            </a:r>
            <a:endParaRPr lang="ru-RU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530352" y="1844824"/>
            <a:ext cx="7930080" cy="2952328"/>
          </a:xfrm>
        </p:spPr>
        <p:txBody>
          <a:bodyPr>
            <a:prstTxWarp prst="textCanUp">
              <a:avLst/>
            </a:prstTxWarp>
          </a:bodyPr>
          <a:lstStyle/>
          <a:p>
            <a:pPr algn="ctr"/>
            <a:r>
              <a:rPr lang="ru-RU" sz="28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Горошко Анна Ивановна</a:t>
            </a:r>
          </a:p>
          <a:p>
            <a:r>
              <a:rPr lang="ru-RU" i="1" dirty="0" smtClean="0">
                <a:solidFill>
                  <a:schemeClr val="tx2">
                    <a:lumMod val="10000"/>
                  </a:schemeClr>
                </a:solidFill>
              </a:rPr>
              <a:t>Воспитатель Муниципального автономного дошкольного образовательного учреждения «Детский сад № 6» г. </a:t>
            </a:r>
            <a:r>
              <a:rPr lang="ru-RU" i="1" dirty="0" err="1" smtClean="0">
                <a:solidFill>
                  <a:schemeClr val="tx2">
                    <a:lumMod val="10000"/>
                  </a:schemeClr>
                </a:solidFill>
              </a:rPr>
              <a:t>Емваы</a:t>
            </a:r>
            <a:endParaRPr lang="ru-RU" i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08912" cy="1196752"/>
          </a:xfrm>
        </p:spPr>
        <p:txBody>
          <a:bodyPr>
            <a:prstTxWarp prst="textStop">
              <a:avLst/>
            </a:prstTxWarp>
          </a:bodyPr>
          <a:lstStyle/>
          <a:p>
            <a:pPr algn="ctr"/>
            <a:r>
              <a:rPr lang="ru-RU" i="1" dirty="0" smtClean="0">
                <a:solidFill>
                  <a:srgbClr val="002060"/>
                </a:solidFill>
              </a:rPr>
              <a:t>Личная карточка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412776"/>
            <a:ext cx="5832648" cy="5184576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Ф.И.О.: </a:t>
            </a:r>
            <a:r>
              <a:rPr lang="ru-RU" sz="20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Горошко Анна Ивановна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Место работы, должность, стаж работы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:</a:t>
            </a:r>
            <a:r>
              <a:rPr lang="ru-RU" b="1" dirty="0" smtClean="0"/>
              <a:t> </a:t>
            </a:r>
            <a:r>
              <a:rPr lang="ru-RU" sz="20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Муниципальное автономное дошкольное образовательное учреждение «Детский сад № 6» г. Емвы, воспитатель, 8 месяцев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Год рождения: </a:t>
            </a:r>
            <a:r>
              <a:rPr lang="ru-RU" sz="20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06.06.1992 г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Базовое образование: </a:t>
            </a:r>
            <a:r>
              <a:rPr lang="ru-RU" sz="20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«Сыктывкарский гуманитарно-педагогический колледж имени И.А. Куратова», воспитатель детей дошкольного возраста с дополнительной подготовкой в области английского языка, 2012 г.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Место жительства</a:t>
            </a:r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: </a:t>
            </a:r>
            <a:r>
              <a:rPr lang="ru-RU" sz="20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г. Емва, ул. Строителей, д. 1, кв. 15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Состав семьи: </a:t>
            </a:r>
            <a:r>
              <a:rPr lang="ru-RU" sz="20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замужем, 1 ребенок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Увлечение и хобби: </a:t>
            </a:r>
            <a:r>
              <a:rPr lang="ru-RU" sz="20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спорт</a:t>
            </a:r>
          </a:p>
          <a:p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  <a:t>Награды: </a:t>
            </a:r>
            <a:r>
              <a:rPr lang="ru-RU" sz="20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грамоты с 2005 г. по 2</a:t>
            </a:r>
            <a:r>
              <a:rPr lang="en-US" sz="20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011 </a:t>
            </a:r>
            <a:r>
              <a:rPr lang="ru-RU" sz="20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Picture 2" descr="C:\Users\Intel\Desktop\IMG_20150311_142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980728"/>
            <a:ext cx="2944327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7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77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7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77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4" dur="77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6" dur="77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7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77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5" dur="77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7" dur="77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628384" cy="1224136"/>
          </a:xfrm>
        </p:spPr>
        <p:txBody>
          <a:bodyPr>
            <a:prstTxWarp prst="textTriangle">
              <a:avLst/>
            </a:prstTxWarp>
          </a:bodyPr>
          <a:lstStyle/>
          <a:p>
            <a:r>
              <a:rPr lang="ru-RU" i="1" dirty="0" smtClean="0">
                <a:solidFill>
                  <a:schemeClr val="tx2">
                    <a:lumMod val="10000"/>
                  </a:schemeClr>
                </a:solidFill>
              </a:rPr>
              <a:t>Мой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девиз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30352" y="1700808"/>
            <a:ext cx="7772400" cy="2513568"/>
          </a:xfrm>
        </p:spPr>
        <p:txBody>
          <a:bodyPr>
            <a:normAutofit fontScale="47500" lnSpcReduction="20000"/>
          </a:bodyPr>
          <a:lstStyle/>
          <a:p>
            <a:r>
              <a:rPr lang="ru-RU" sz="7000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С детьми всегда должна быть рядом,</a:t>
            </a:r>
          </a:p>
          <a:p>
            <a:r>
              <a:rPr lang="ru-RU" sz="7000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Даря тепло и согревая взглядом.</a:t>
            </a:r>
          </a:p>
          <a:p>
            <a:r>
              <a:rPr lang="ru-RU" sz="7000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Их в мир прекрасного вести, </a:t>
            </a:r>
          </a:p>
          <a:p>
            <a:r>
              <a:rPr lang="ru-RU" sz="7000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И помнить заповедь «Не навреди». </a:t>
            </a:r>
          </a:p>
          <a:p>
            <a:endParaRPr lang="ru-R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305800" cy="1152128"/>
          </a:xfrm>
        </p:spPr>
        <p:txBody>
          <a:bodyPr>
            <a:prstTxWarp prst="textTriangle">
              <a:avLst/>
            </a:prstTxWarp>
          </a:bodyPr>
          <a:lstStyle/>
          <a:p>
            <a:r>
              <a:rPr lang="ru-RU" b="1" i="1" dirty="0" smtClean="0">
                <a:solidFill>
                  <a:schemeClr val="tx2">
                    <a:lumMod val="10000"/>
                  </a:schemeClr>
                </a:solidFill>
              </a:rPr>
              <a:t>Моё</a:t>
            </a:r>
            <a:r>
              <a:rPr lang="en-US" b="1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tx2">
                    <a:lumMod val="10000"/>
                  </a:schemeClr>
                </a:solidFill>
              </a:rPr>
              <a:t>увлечение</a:t>
            </a:r>
            <a:endParaRPr lang="ru-RU" b="1" i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026" name="Picture 2" descr="C:\Users\Intel\Desktop\14270295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37776">
            <a:off x="1785236" y="3828251"/>
            <a:ext cx="3426201" cy="25696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0" name="Picture 2" descr="C:\Users\Intel\Desktop\IMG_20150118_1449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82003">
            <a:off x="5621240" y="1596182"/>
            <a:ext cx="2759807" cy="30296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 descr="C:\Users\Intel\Desktop\w_ee0b749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29980">
            <a:off x="1003748" y="1699824"/>
            <a:ext cx="3096344" cy="23222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7" name="Picture 3" descr="C:\Users\Intel\Desktop\IqHIjlkWnNQ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198301">
            <a:off x="5820439" y="4176019"/>
            <a:ext cx="2739822" cy="20548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619184" cy="1196752"/>
          </a:xfrm>
        </p:spPr>
        <p:txBody>
          <a:bodyPr>
            <a:prstTxWarp prst="textTriangle">
              <a:avLst/>
            </a:prstTxWarp>
          </a:bodyPr>
          <a:lstStyle/>
          <a:p>
            <a:pPr algn="ctr"/>
            <a:r>
              <a:rPr lang="ru-RU" i="1" dirty="0" smtClean="0">
                <a:solidFill>
                  <a:schemeClr val="tx2">
                    <a:lumMod val="10000"/>
                  </a:schemeClr>
                </a:solidFill>
              </a:rPr>
              <a:t>Мои награды</a:t>
            </a:r>
            <a:endParaRPr lang="ru-RU" i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026" name="Picture 2" descr="C:\Users\Intel\Desktop\20150322_152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428839">
            <a:off x="3994370" y="3766468"/>
            <a:ext cx="3221302" cy="24159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20150322_1520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559636">
            <a:off x="2181437" y="1927730"/>
            <a:ext cx="2982668" cy="2237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Intel\Desktop\20150322_1520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711848">
            <a:off x="5966495" y="2043373"/>
            <a:ext cx="3072340" cy="23042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C:\Users\Intel\Desktop\20150322_1521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494311">
            <a:off x="259915" y="3697514"/>
            <a:ext cx="3168351" cy="2376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88640"/>
            <a:ext cx="7772400" cy="1224136"/>
          </a:xfrm>
        </p:spPr>
        <p:txBody>
          <a:bodyPr>
            <a:prstTxWarp prst="textTriangle">
              <a:avLst/>
            </a:prstTxWarp>
          </a:bodyPr>
          <a:lstStyle/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Работа с родителями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2" name="Облако 11"/>
          <p:cNvSpPr/>
          <p:nvPr/>
        </p:nvSpPr>
        <p:spPr>
          <a:xfrm>
            <a:off x="179512" y="1988840"/>
            <a:ext cx="3528392" cy="3096344"/>
          </a:xfrm>
          <a:prstGeom prst="cloud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2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prstTxWarp prst="textInflate">
              <a:avLst/>
            </a:prstTxWarp>
          </a:bodyPr>
          <a:lstStyle/>
          <a:p>
            <a:pPr algn="ctr"/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tx2">
                    <a:lumMod val="25000"/>
                  </a:schemeClr>
                </a:solidFill>
              </a:rPr>
              <a:t>Праздники и развлечения – «Новый год», «Мамин праздник»</a:t>
            </a:r>
            <a:endParaRPr lang="ru-RU" dirty="0">
              <a:ln>
                <a:solidFill>
                  <a:schemeClr val="bg1"/>
                </a:solidFill>
              </a:ln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4499992" y="2060848"/>
            <a:ext cx="3960440" cy="3168352"/>
          </a:xfrm>
          <a:prstGeom prst="cloud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bg1">
                    <a:lumMod val="65000"/>
                    <a:lumOff val="35000"/>
                  </a:schemeClr>
                </a:solidFill>
              </a:rPr>
              <a:t>Подарки </a:t>
            </a:r>
            <a:r>
              <a:rPr lang="ru-RU" sz="240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bg1">
                    <a:lumMod val="65000"/>
                    <a:lumOff val="35000"/>
                  </a:schemeClr>
                </a:solidFill>
              </a:rPr>
              <a:t>для </a:t>
            </a:r>
            <a:r>
              <a:rPr lang="ru-RU" sz="240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bg1">
                    <a:lumMod val="65000"/>
                    <a:lumOff val="35000"/>
                  </a:schemeClr>
                </a:solidFill>
              </a:rPr>
              <a:t>мам</a:t>
            </a:r>
            <a:endParaRPr lang="ru-RU" sz="2400" dirty="0" smtClean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50" name="Picture 2" descr="C:\Users\Intel\Desktop\IMG_20150327_1346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996952"/>
            <a:ext cx="2688299" cy="15121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332656"/>
            <a:ext cx="8290120" cy="1728192"/>
          </a:xfrm>
        </p:spPr>
        <p:txBody>
          <a:bodyPr>
            <a:prstTxWarp prst="textChevron">
              <a:avLst/>
            </a:prstTxWarp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Оформление </a:t>
            </a:r>
            <a:r>
              <a:rPr lang="ru-RU" dirty="0" smtClean="0">
                <a:solidFill>
                  <a:schemeClr val="bg1"/>
                </a:solidFill>
              </a:rPr>
              <a:t>уголк</a:t>
            </a:r>
            <a:r>
              <a:rPr lang="ru-RU" dirty="0" smtClean="0">
                <a:solidFill>
                  <a:schemeClr val="bg1"/>
                </a:solidFill>
              </a:rPr>
              <a:t>ов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Intel\Desktop\IMG_20150327_1821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68831">
            <a:off x="909910" y="4317287"/>
            <a:ext cx="3840316" cy="18722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C:\Users\Intel\Desktop\IMG_20150330_0825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07312">
            <a:off x="4088732" y="2066675"/>
            <a:ext cx="4224469" cy="2376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88640"/>
            <a:ext cx="8074096" cy="1296144"/>
          </a:xfrm>
        </p:spPr>
        <p:txBody>
          <a:bodyPr>
            <a:prstTxWarp prst="textCurveDown">
              <a:avLst/>
            </a:prstTxWarp>
          </a:bodyPr>
          <a:lstStyle/>
          <a:p>
            <a:pPr algn="ctr"/>
            <a:r>
              <a:rPr lang="ru-RU" sz="6000" dirty="0" smtClean="0">
                <a:solidFill>
                  <a:schemeClr val="bg1"/>
                </a:solidFill>
              </a:rPr>
              <a:t>Мои дети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916832"/>
            <a:ext cx="3897632" cy="2736304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222268"/>
                </a:solidFill>
                <a:cs typeface="Times New Roman" pitchFamily="18" charset="0"/>
              </a:rPr>
              <a:t>Вот они – мои дети, мои звонкие колокольчики! Это они украшают нашу взрослую жизнь, тормошат, выводят из уныния и вызывают радостные улыбки.</a:t>
            </a:r>
            <a:endParaRPr lang="ru-RU" sz="2400" b="1" i="1" dirty="0" smtClean="0">
              <a:solidFill>
                <a:srgbClr val="222268"/>
              </a:solidFill>
            </a:endParaRPr>
          </a:p>
          <a:p>
            <a:endParaRPr lang="ru-RU" dirty="0"/>
          </a:p>
        </p:txBody>
      </p:sp>
      <p:pic>
        <p:nvPicPr>
          <p:cNvPr id="1026" name="Picture 2" descr="C:\Users\Intel\Desktop\IMG_11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628800"/>
            <a:ext cx="3528392" cy="235226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isometricOffAxis2Lef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0" name="Picture 2" descr="C:\Users\Intel\Desktop\IMG_20150330_0824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46302">
            <a:off x="3347864" y="4365104"/>
            <a:ext cx="3072341" cy="172819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isometricOffAxis1Righ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147248" cy="7189408"/>
          </a:xfrm>
        </p:spPr>
        <p:txBody>
          <a:bodyPr>
            <a:prstTxWarp prst="textCanUp">
              <a:avLst/>
            </a:prstTxWarp>
            <a:normAutofit/>
          </a:bodyPr>
          <a:lstStyle/>
          <a:p>
            <a:pPr algn="ctr">
              <a:defRPr/>
            </a:pPr>
            <a:r>
              <a:rPr lang="ru-RU" sz="3600" b="1" i="1" dirty="0" smtClean="0">
                <a:solidFill>
                  <a:schemeClr val="tx1"/>
                </a:solidFill>
              </a:rPr>
              <a:t>«</a:t>
            </a:r>
            <a:r>
              <a:rPr lang="ru-RU" sz="2700" b="1" i="1" dirty="0" smtClean="0">
                <a:solidFill>
                  <a:schemeClr val="tx1"/>
                </a:solidFill>
              </a:rPr>
              <a:t>ДЕТЕЙ НАДО ЛЮБИТЬ ВСЕМ СЕРДЦЕМ, И ЧТОБЫ ЛЮБИТЬ ИХ ТАК НУЖНО УЧИТЬСЯ У НИХ, КАК СЛЕДУЕТ ПРОЯВЛЯТЬ ЭТУ ЛЮБОВЬ. КАЖДЫЙ ДЕНЬ, КАЖДОЕ ОБЩЕНИЕ ДОЛЖНО БЫТЬ ОСМЫСЛЕНО ПЕДАГОГОМ,  В НЕГО КАК ПОДАРОК ДЕТЯМ. КАЖДОЕ ОБЩЕНИЕ РЕБЁНКА СО СВОИМ ВОСПИТАТЕЛЕМ ДОЛЖНО ВСЕЛЯТЬ В НЕГО РАДОСТЬ И ОПТИМИЗМ»</a:t>
            </a:r>
            <a:r>
              <a:rPr lang="ru-RU" sz="2700" b="1" i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700" b="1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700" b="1" i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                    </a:t>
            </a:r>
            <a:r>
              <a:rPr lang="ru-RU" sz="2700" i="1" dirty="0" smtClean="0">
                <a:solidFill>
                  <a:schemeClr val="tx1"/>
                </a:solidFill>
              </a:rPr>
              <a:t>Ш. </a:t>
            </a:r>
            <a:r>
              <a:rPr lang="ru-RU" sz="2700" i="1" dirty="0" err="1" smtClean="0">
                <a:solidFill>
                  <a:schemeClr val="tx1"/>
                </a:solidFill>
              </a:rPr>
              <a:t>Амоношвили</a:t>
            </a:r>
            <a:r>
              <a:rPr lang="ru-RU" sz="4400" i="1" dirty="0" smtClean="0"/>
              <a:t/>
            </a:r>
            <a:br>
              <a:rPr lang="ru-RU" sz="4400" i="1" dirty="0" smtClean="0"/>
            </a:br>
            <a:r>
              <a:rPr lang="ru-RU" sz="4400" i="1" dirty="0" smtClean="0">
                <a:solidFill>
                  <a:schemeClr val="tx1"/>
                </a:solidFill>
              </a:rPr>
              <a:t>Спасибо за внимание!</a:t>
            </a:r>
            <a:r>
              <a:rPr lang="ru-RU" sz="5400" b="1" dirty="0" smtClean="0">
                <a:solidFill>
                  <a:srgbClr val="222268"/>
                </a:solidFill>
              </a:rPr>
              <a:t/>
            </a:r>
            <a:br>
              <a:rPr lang="ru-RU" sz="5400" b="1" dirty="0" smtClean="0">
                <a:solidFill>
                  <a:srgbClr val="222268"/>
                </a:solidFill>
              </a:rPr>
            </a:br>
            <a:r>
              <a:rPr lang="ru-RU" sz="5400" b="1" dirty="0" smtClean="0">
                <a:solidFill>
                  <a:srgbClr val="222268"/>
                </a:solidFill>
              </a:rPr>
              <a:t/>
            </a:r>
            <a:br>
              <a:rPr lang="ru-RU" sz="5400" b="1" dirty="0" smtClean="0">
                <a:solidFill>
                  <a:srgbClr val="222268"/>
                </a:solidFill>
              </a:rPr>
            </a:b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</TotalTime>
  <Words>262</Words>
  <Application>Microsoft Office PowerPoint</Application>
  <PresentationFormat>Экран 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Портфолио</vt:lpstr>
      <vt:lpstr>Личная карточка</vt:lpstr>
      <vt:lpstr>Мой девиз</vt:lpstr>
      <vt:lpstr>Моё увлечение</vt:lpstr>
      <vt:lpstr>Мои награды</vt:lpstr>
      <vt:lpstr>Работа с родителями</vt:lpstr>
      <vt:lpstr>Оформление уголков</vt:lpstr>
      <vt:lpstr>Мои дети</vt:lpstr>
      <vt:lpstr>«ДЕТЕЙ НАДО ЛЮБИТЬ ВСЕМ СЕРДЦЕМ, И ЧТОБЫ ЛЮБИТЬ ИХ ТАК НУЖНО УЧИТЬСЯ У НИХ, КАК СЛЕДУЕТ ПРОЯВЛЯТЬ ЭТУ ЛЮБОВЬ. КАЖДЫЙ ДЕНЬ, КАЖДОЕ ОБЩЕНИЕ ДОЛЖНО БЫТЬ ОСМЫСЛЕНО ПЕДАГОГОМ,  В НЕГО КАК ПОДАРОК ДЕТЯМ. КАЖДОЕ ОБЩЕНИЕ РЕБЁНКА СО СВОИМ ВОСПИТАТЕЛЕМ ДОЛЖНО ВСЕЛЯТЬ В НЕГО РАДОСТЬ И ОПТИМИЗМ»                                                          Ш. Амоношвили Спасибо за внимание!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</dc:title>
  <dc:creator>Intel</dc:creator>
  <cp:lastModifiedBy>Intel</cp:lastModifiedBy>
  <cp:revision>32</cp:revision>
  <dcterms:created xsi:type="dcterms:W3CDTF">2015-03-22T08:10:51Z</dcterms:created>
  <dcterms:modified xsi:type="dcterms:W3CDTF">2015-03-30T07:59:14Z</dcterms:modified>
</cp:coreProperties>
</file>