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>
        <p:scale>
          <a:sx n="76" d="100"/>
          <a:sy n="76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1564990" cy="1484784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BEC8-B68C-4DD5-9B48-A69905364C26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80DE-72E5-419E-884A-AA22EAA33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73AF-2A79-43F2-9725-A3FC0CF33209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08E-DAC1-47D6-94D3-F17D89097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19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BE7D-A0A0-46D2-B637-7BE2FB1B269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296-EA29-4380-B3C4-CF6C944CF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40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 userDrawn="1"/>
        </p:nvSpPr>
        <p:spPr>
          <a:xfrm>
            <a:off x="251520" y="260648"/>
            <a:ext cx="8568952" cy="6264696"/>
          </a:xfrm>
          <a:prstGeom prst="foldedCorner">
            <a:avLst/>
          </a:prstGeom>
          <a:gradFill>
            <a:gsLst>
              <a:gs pos="85000">
                <a:schemeClr val="accent5">
                  <a:tint val="50000"/>
                  <a:satMod val="300000"/>
                  <a:alpha val="15000"/>
                </a:schemeClr>
              </a:gs>
              <a:gs pos="96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156499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7174-CB67-4EAD-B549-B5A626CD650A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5E1F-79D5-4B1F-A97D-3CC9333C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99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751B-B3C5-41A1-B8B9-9F7D6E0E4D90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5F7F-576B-479A-A63E-A1CAEFE1C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8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E460-0FD8-4EBE-B8FE-FB62BA942B6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8DA6-B0E1-4435-A10C-D6F86CFA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1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0EA0-1E29-44D8-9A4B-D4AAC1276C96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DA65-4177-482B-87DB-2118CC57E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75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E7C3-730C-4B4A-9BCC-C0982E78ABFF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22E0-F891-4B82-9409-7EBB5011C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5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3659-A29C-4E1F-81E9-9EF6D75F130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1EC1-5E10-44FB-86B6-8DB81BFF6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1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C1B1-AC1E-42BD-A09B-66CA051E931D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1495-8B7F-4E83-B053-E9608F498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5C3F-F93A-48C3-97C0-26922D098E25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0F0D-2ED0-40D5-8443-8613DD97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1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8C172-1B3D-42FD-A51A-3C31DBA0D9B7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AF1D4-0F05-41AB-BEAC-5D55FC49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МБДОУ  Детский сад № 9 «Аленький цветочек»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 у детей дошкольного возраста посредствам тестопластики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(соленое тесто)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767828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Иванова Ольга Валерьевна</a:t>
            </a:r>
          </a:p>
          <a:p>
            <a:pPr algn="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воспитатель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1925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рамках реализации данной программы была определена система работы с родителями.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Родительские тематические собрания.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2. Индивидуальные консультации, беседы.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3. Открытое НОД.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4. Мастер – класс совместно с родителями.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5. Выставка детских работ.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6. Совместные занятия.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H:\мелкая моторика рук\P106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1860">
            <a:off x="5979556" y="3632204"/>
            <a:ext cx="2946393" cy="24390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9"/>
            <a:ext cx="7632848" cy="453650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Изучив эту тему можно сделать следующие выводы: развитие мелкой моторики следует начинать как можно в более раннем возрасте, и проводить регулярно, только тогда будет достигнут наибольший эффект от занятий и упражнений.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600200"/>
            <a:ext cx="6840759" cy="4637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моторика рук?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это движения, осуществляемые мелкими мышцами человеческого тела, способность выполнять задачи, требующие скоординированной работы глаз и рук.</a:t>
            </a:r>
          </a:p>
          <a:p>
            <a:pPr algn="ctr"/>
            <a:endParaRPr lang="ru-RU" sz="2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PHOTO\SAM_5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24251">
            <a:off x="442305" y="163635"/>
            <a:ext cx="2473049" cy="3633267"/>
          </a:xfrm>
          <a:prstGeom prst="rect">
            <a:avLst/>
          </a:prstGeom>
          <a:noFill/>
        </p:spPr>
      </p:pic>
      <p:pic>
        <p:nvPicPr>
          <p:cNvPr id="1027" name="Picture 3" descr="G:\DCIM\100PHOTO\SAM_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3543">
            <a:off x="6454700" y="233445"/>
            <a:ext cx="2485700" cy="3622912"/>
          </a:xfrm>
          <a:prstGeom prst="rect">
            <a:avLst/>
          </a:prstGeom>
          <a:noFill/>
        </p:spPr>
      </p:pic>
      <p:pic>
        <p:nvPicPr>
          <p:cNvPr id="1028" name="Picture 4" descr="G:\DCIM\100PHOTO\SAM_5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664296" cy="417297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180975" algn="ctr">
              <a:spcBef>
                <a:spcPct val="0"/>
              </a:spcBef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algn="ctr">
              <a:spcBef>
                <a:spcPct val="0"/>
              </a:spcBef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algn="ctr">
              <a:spcBef>
                <a:spcPct val="0"/>
              </a:spcBef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algn="ctr">
              <a:spcBef>
                <a:spcPct val="0"/>
              </a:spcBef>
              <a:buNone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algn="ctr"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мелкой моторики рук у детей среднего дошкольного возраста посредством тестопластики. </a:t>
            </a:r>
          </a:p>
          <a:p>
            <a:pPr algn="ctr"/>
            <a:endParaRPr lang="ru-RU" sz="2400" dirty="0" smtClean="0"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692696"/>
            <a:ext cx="2880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endParaRPr lang="ru-RU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b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180975" algn="just" eaLnBrk="0" hangingPunct="0"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мелкую моторику рук, координацию и тактильные ощущения рук.</a:t>
            </a:r>
          </a:p>
          <a:p>
            <a:pPr marL="0" lvl="0" indent="180975" algn="just" eaLnBrk="0" hangingPunct="0"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 у детей навыки лепки.</a:t>
            </a:r>
          </a:p>
          <a:p>
            <a:pPr marL="0" lvl="0" indent="180975" algn="just" eaLnBrk="0" hangingPunct="0"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 детей к коллективной творческой деятельности, совместному труду, взаимопомощи.</a:t>
            </a:r>
          </a:p>
          <a:p>
            <a:pPr marL="0" lvl="0" indent="180975" algn="just" eaLnBrk="0" hangingPunct="0"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 фантазию, воображение, мышление.</a:t>
            </a:r>
          </a:p>
          <a:p>
            <a:pPr marL="0" lvl="0" indent="180975" algn="just" eaLnBrk="0" hangingPunct="0"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 интерес детей к декоративно – прикладному искусству через приобщение к народному промыслу.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Преимущества соленого теста перед пластилином и глиной в том что: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1.Можно 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приготовить в любой момент, не тратя лишних денег.</a:t>
            </a:r>
          </a:p>
          <a:p>
            <a:pPr marL="457200" lvl="0" indent="-45720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  Легко отмывается и не оставляет следов.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 Безопасно при попадании в рот.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  Не липнет к рукам при лепке.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5.   Можно сушить на воздухе.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6.   Можно лепить из окрашенного теста и можно     расписать уже готовое изделие.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Технические приемы при работе с лепкой:</a:t>
            </a:r>
            <a:b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8000"/>
              </a:solidFill>
            </a:endParaRPr>
          </a:p>
        </p:txBody>
      </p:sp>
      <p:pic>
        <p:nvPicPr>
          <p:cNvPr id="4" name="Picture 2" descr="I:\Восстановленое\D\мои фото\детский сад дети\4группа\мастер - класс маме цветочек\IMG_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745">
            <a:off x="799208" y="1837120"/>
            <a:ext cx="2304256" cy="30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 rot="21087462">
            <a:off x="585984" y="1048844"/>
            <a:ext cx="1944216" cy="7703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ШЛЕПАНЬЕ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:\Восстановленое\D\мои фото\детский сад дети\4группа\мастер - класс маме цветочек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60434">
            <a:off x="6246792" y="1927871"/>
            <a:ext cx="2161309" cy="306784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rot="552950">
            <a:off x="6423949" y="1183482"/>
            <a:ext cx="2556943" cy="770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РАСПЛЮЩИВАНИЕ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I:\Восстановленое\D\мои фото\детский сад дети\4группа\мастер - класс маме цветочек\IMG_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12976"/>
            <a:ext cx="2160240" cy="30963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635896" y="2492896"/>
            <a:ext cx="2088232" cy="6983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РАЗМИНАНИЕ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с детьми: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наблюдение за живыми объектами;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чтение художественной литературы ;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рассматривание иллюстраций;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народных игрушек;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муляжей и т.д.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Восстановленое\D\мои фото\детский сад дети\5 группа\ДЕТ САД 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4749">
            <a:off x="5787432" y="2502038"/>
            <a:ext cx="2894667" cy="3467640"/>
          </a:xfrm>
          <a:prstGeom prst="rect">
            <a:avLst/>
          </a:prstGeom>
          <a:noFill/>
        </p:spPr>
      </p:pic>
      <p:pic>
        <p:nvPicPr>
          <p:cNvPr id="1027" name="Picture 3" descr="I:\Восстановленое\D\мои фото\детский сад дети\5 группа\IMG17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9400">
            <a:off x="1059152" y="3865975"/>
            <a:ext cx="2449962" cy="2602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66429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занятиях учатся лепить и украшать плоские фигуры – декоративные пластины с налепом, сердечки, цветочки, листья, овощи и фрукты.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Восстановленое\D\мои фото\100PHOTO\SAM_3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46977">
            <a:off x="282840" y="2923456"/>
            <a:ext cx="2024205" cy="2884850"/>
          </a:xfrm>
          <a:prstGeom prst="rect">
            <a:avLst/>
          </a:prstGeom>
          <a:noFill/>
        </p:spPr>
      </p:pic>
      <p:pic>
        <p:nvPicPr>
          <p:cNvPr id="1027" name="Picture 3" descr="I:\Восстановленое\D\мои фото\100PHOTO\SAM_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3918">
            <a:off x="2451707" y="3644504"/>
            <a:ext cx="1897469" cy="2867369"/>
          </a:xfrm>
          <a:prstGeom prst="rect">
            <a:avLst/>
          </a:prstGeom>
          <a:noFill/>
        </p:spPr>
      </p:pic>
      <p:pic>
        <p:nvPicPr>
          <p:cNvPr id="7" name="Picture 2" descr="H:\Новая папка\SAM_5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4521">
            <a:off x="6235039" y="3151945"/>
            <a:ext cx="3012890" cy="2114394"/>
          </a:xfrm>
          <a:prstGeom prst="rect">
            <a:avLst/>
          </a:prstGeom>
          <a:noFill/>
        </p:spPr>
      </p:pic>
      <p:pic>
        <p:nvPicPr>
          <p:cNvPr id="8" name="Picture 2" descr="H:\Новая папка\SAM_5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1889">
            <a:off x="4128223" y="4113281"/>
            <a:ext cx="2788393" cy="1990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53363c0d4947f0dcea74cb6ed74f85193"/>
</p:tagLst>
</file>

<file path=ppt/theme/theme1.xml><?xml version="1.0" encoding="utf-8"?>
<a:theme xmlns:a="http://schemas.openxmlformats.org/drawingml/2006/main" name="Дет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Детский</Template>
  <TotalTime>153</TotalTime>
  <Words>325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Детский</vt:lpstr>
      <vt:lpstr>МБДОУ  Детский сад № 9 «Аленький цветочек»  </vt:lpstr>
      <vt:lpstr>Мелкая  моторика рук?  </vt:lpstr>
      <vt:lpstr>Слайд 3</vt:lpstr>
      <vt:lpstr>Слайд 4</vt:lpstr>
      <vt:lpstr> Задачи:  </vt:lpstr>
      <vt:lpstr>          Преимущества соленого теста перед пластилином и глиной в том что:  </vt:lpstr>
      <vt:lpstr> Технические приемы при работе с лепкой: </vt:lpstr>
      <vt:lpstr>Предварительная работа с детьми:</vt:lpstr>
      <vt:lpstr>Дети на занятиях учатся лепить и украшать плоские фигуры – декоративные пластины с налепом, сердечки, цветочки, листья, овощи и фрукты.</vt:lpstr>
      <vt:lpstr>В рамках реализации данной программы была определена система работы с родителями.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«Детский 2»</dc:title>
  <dc:creator>Ольга Михайловна</dc:creator>
  <cp:lastModifiedBy>User</cp:lastModifiedBy>
  <cp:revision>21</cp:revision>
  <dcterms:created xsi:type="dcterms:W3CDTF">2014-11-06T22:05:15Z</dcterms:created>
  <dcterms:modified xsi:type="dcterms:W3CDTF">2015-03-25T15:31:21Z</dcterms:modified>
</cp:coreProperties>
</file>