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5" d="100"/>
          <a:sy n="35" d="100"/>
        </p:scale>
        <p:origin x="-14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DBDA-6D65-4B92-A8A7-65A9A9E4656F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64429-F4DF-4195-A106-7497E41CD0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DBDA-6D65-4B92-A8A7-65A9A9E4656F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64429-F4DF-4195-A106-7497E41CD0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DBDA-6D65-4B92-A8A7-65A9A9E4656F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64429-F4DF-4195-A106-7497E41CD0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DBDA-6D65-4B92-A8A7-65A9A9E4656F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64429-F4DF-4195-A106-7497E41CD0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DBDA-6D65-4B92-A8A7-65A9A9E4656F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64429-F4DF-4195-A106-7497E41CD0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DBDA-6D65-4B92-A8A7-65A9A9E4656F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64429-F4DF-4195-A106-7497E41CD0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DBDA-6D65-4B92-A8A7-65A9A9E4656F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64429-F4DF-4195-A106-7497E41CD0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DBDA-6D65-4B92-A8A7-65A9A9E4656F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64429-F4DF-4195-A106-7497E41CD0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DBDA-6D65-4B92-A8A7-65A9A9E4656F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64429-F4DF-4195-A106-7497E41CD0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DBDA-6D65-4B92-A8A7-65A9A9E4656F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64429-F4DF-4195-A106-7497E41CD0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DBDA-6D65-4B92-A8A7-65A9A9E4656F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64429-F4DF-4195-A106-7497E41CD0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4DBDA-6D65-4B92-A8A7-65A9A9E4656F}" type="datetimeFigureOut">
              <a:rPr lang="ru-RU" smtClean="0"/>
              <a:pPr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64429-F4DF-4195-A106-7497E41CD0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g01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6200000">
            <a:off x="1010906" y="-1060756"/>
            <a:ext cx="7122188" cy="9144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5657671"/>
            <a:ext cx="440909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Медведева Светлана</a:t>
            </a:r>
          </a:p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Викторовна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02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3340" y="0"/>
            <a:ext cx="9144222" cy="6778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2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33909" y="0"/>
            <a:ext cx="921181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2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7057" y="0"/>
            <a:ext cx="9106943" cy="6754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2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24261"/>
            <a:ext cx="9144000" cy="68337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2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6576" y="45720"/>
            <a:ext cx="9070848" cy="6766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2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2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36576"/>
            <a:ext cx="9144000" cy="6784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02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9875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3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453978" cy="706899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3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388066" cy="709740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1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5400000">
            <a:off x="1166631" y="-1166634"/>
            <a:ext cx="7025065" cy="93583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3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0274" y="0"/>
            <a:ext cx="9113726" cy="681228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3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32109" y="0"/>
            <a:ext cx="917611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3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210681" y="0"/>
            <a:ext cx="956536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01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1" y="0"/>
            <a:ext cx="914847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1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58223"/>
            <a:ext cx="9505950" cy="724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1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3716"/>
            <a:ext cx="9124188" cy="6845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1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6576" y="18288"/>
            <a:ext cx="9070848" cy="6821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1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0358" y="0"/>
            <a:ext cx="908328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2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45720"/>
            <a:ext cx="9113726" cy="6812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02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29697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3</Words>
  <Application>Microsoft Office PowerPoint</Application>
  <PresentationFormat>Экран (4:3)</PresentationFormat>
  <Paragraphs>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</cp:revision>
  <dcterms:created xsi:type="dcterms:W3CDTF">2015-03-27T01:14:24Z</dcterms:created>
  <dcterms:modified xsi:type="dcterms:W3CDTF">2015-03-27T04:25:10Z</dcterms:modified>
</cp:coreProperties>
</file>