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9" r:id="rId12"/>
    <p:sldId id="265" r:id="rId13"/>
    <p:sldId id="258" r:id="rId14"/>
    <p:sldId id="266" r:id="rId15"/>
    <p:sldId id="268" r:id="rId16"/>
    <p:sldId id="269" r:id="rId17"/>
    <p:sldId id="271" r:id="rId18"/>
    <p:sldId id="272" r:id="rId19"/>
    <p:sldId id="273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00"/>
    <a:srgbClr val="9FD22E"/>
    <a:srgbClr val="FF0066"/>
    <a:srgbClr val="FFFF99"/>
    <a:srgbClr val="FFFFCC"/>
    <a:srgbClr val="FF9933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2DE9C-A9EB-4CA9-96FC-F8641A4CEA6F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0868-5E36-4D79-B872-61EF305D8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В Кургане продавец фруктов недоплатил 14 миллионов ... / ВСЕКОММЕНТАРИИ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«Что нам осень принесла»</a:t>
            </a:r>
            <a:r>
              <a:rPr lang="ru-RU" sz="66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 стихах</a:t>
            </a:r>
            <a:br>
              <a:rPr lang="ru-RU" sz="66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  <a:br>
              <a:rPr lang="ru-RU" sz="48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Прохорова Валентина Николаевна</a:t>
            </a:r>
            <a:endParaRPr lang="ru-RU" sz="66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786210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Как у бабушки на грядке</a:t>
            </a:r>
            <a:b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Вырос овощ очень сладкий,</a:t>
            </a:r>
            <a:b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Проведем мы тренировку -</a:t>
            </a:r>
            <a:b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Кто быстрей сгрызет морковку</a:t>
            </a:r>
          </a:p>
        </p:txBody>
      </p:sp>
      <p:pic>
        <p:nvPicPr>
          <p:cNvPr id="11266" name="Picture 2" descr="Овощи оптом"/>
          <p:cNvPicPr>
            <a:picLocks noChangeAspect="1" noChangeArrowheads="1"/>
          </p:cNvPicPr>
          <p:nvPr/>
        </p:nvPicPr>
        <p:blipFill>
          <a:blip r:embed="rId3" cstate="print"/>
          <a:srcRect t="7049" r="4022" b="8365"/>
          <a:stretch>
            <a:fillRect/>
          </a:stretch>
        </p:blipFill>
        <p:spPr bwMode="auto">
          <a:xfrm>
            <a:off x="3275856" y="2276872"/>
            <a:ext cx="525658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279432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Здравствуй, белка!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Здравствуй, еж!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Далеко ли ты идешь?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Может яблочек найду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Возле яблоньки в саду.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Принесу ребяткам,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Маленьким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ежаткам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 descr="Health Benefits of Fruits and Vegetables Health and Beauty"/>
          <p:cNvPicPr>
            <a:picLocks noChangeAspect="1" noChangeArrowheads="1"/>
          </p:cNvPicPr>
          <p:nvPr/>
        </p:nvPicPr>
        <p:blipFill>
          <a:blip r:embed="rId3" cstate="print"/>
          <a:srcRect l="10974" t="17126" r="10988" b="5807"/>
          <a:stretch>
            <a:fillRect/>
          </a:stretch>
        </p:blipFill>
        <p:spPr bwMode="auto">
          <a:xfrm>
            <a:off x="1475656" y="3284983"/>
            <a:ext cx="3553150" cy="34976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042792" cy="229026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Яблочко над головою,</a:t>
            </a:r>
            <a:b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Золотое, наливное!</a:t>
            </a:r>
            <a:b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Ты в росе купалось,</a:t>
            </a:r>
            <a:b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Солнцем утиралось!</a:t>
            </a:r>
            <a:r>
              <a:rPr lang="ru-RU" sz="2400" dirty="0">
                <a:solidFill>
                  <a:srgbClr val="92D050"/>
                </a:solidFill>
              </a:rPr>
              <a:t/>
            </a:r>
            <a:br>
              <a:rPr lang="ru-RU" sz="2400" dirty="0">
                <a:solidFill>
                  <a:srgbClr val="92D050"/>
                </a:solidFill>
              </a:rPr>
            </a:b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9218" name="Picture 2" descr="http://www.stichtingpardes.nl/Uploaded_files/Editor/image/appel.jpg"/>
          <p:cNvPicPr>
            <a:picLocks noChangeAspect="1" noChangeArrowheads="1"/>
          </p:cNvPicPr>
          <p:nvPr/>
        </p:nvPicPr>
        <p:blipFill>
          <a:blip r:embed="rId3" cstate="print"/>
          <a:srcRect l="19675" r="10808"/>
          <a:stretch>
            <a:fillRect/>
          </a:stretch>
        </p:blipFill>
        <p:spPr bwMode="auto">
          <a:xfrm>
            <a:off x="4644008" y="2420888"/>
            <a:ext cx="381642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229026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Слива, слива, моя слива,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красива и вкусна.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мякоти на диво,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Ну, а косточка - одна.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8194" name="Picture 2" descr="http://komy-za-50.ru/wp-content/uploads/2012/08/sl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236227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Я - заморский гость, банан, </a:t>
            </a:r>
            <a:br>
              <a:rPr lang="ru-RU" sz="28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Переплыл я океан. </a:t>
            </a:r>
            <a:br>
              <a:rPr lang="ru-RU" sz="28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Меня солнце попросило </a:t>
            </a:r>
            <a:br>
              <a:rPr lang="ru-RU" sz="28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Передать свою вам силу.</a:t>
            </a:r>
            <a:r>
              <a:rPr lang="ru-RU" sz="2800" dirty="0">
                <a:solidFill>
                  <a:srgbClr val="FFCC00"/>
                </a:solidFill>
              </a:rPr>
              <a:t/>
            </a:r>
            <a:br>
              <a:rPr lang="ru-RU" sz="2800" dirty="0">
                <a:solidFill>
                  <a:srgbClr val="FFCC00"/>
                </a:solidFill>
              </a:rPr>
            </a:br>
            <a:endParaRPr lang="ru-RU" sz="2800" dirty="0">
              <a:solidFill>
                <a:srgbClr val="FFCC00"/>
              </a:solidFill>
            </a:endParaRPr>
          </a:p>
        </p:txBody>
      </p:sp>
      <p:pic>
        <p:nvPicPr>
          <p:cNvPr id="7170" name="Picture 2" descr="Health Benefits of Fruits and Vegetables Health and Beau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893" y="2492896"/>
            <a:ext cx="5327915" cy="39959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243428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Ароматна и сладка</a:t>
            </a:r>
            <a:br>
              <a:rPr lang="ru-RU" sz="2800" b="1" i="1" dirty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Желтенькая груша.</a:t>
            </a:r>
            <a:br>
              <a:rPr lang="ru-RU" sz="2800" b="1" i="1" dirty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Съела три</a:t>
            </a:r>
            <a:r>
              <a:rPr lang="ru-RU" sz="2800" b="1" i="1" dirty="0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i="1" dirty="0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800" b="1" i="1" dirty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сыта</a:t>
            </a:r>
            <a:br>
              <a:rPr lang="ru-RU" sz="2800" b="1" i="1" dirty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9FD22E"/>
                </a:solidFill>
                <a:latin typeface="Times New Roman" pitchFamily="18" charset="0"/>
                <a:cs typeface="Times New Roman" pitchFamily="18" charset="0"/>
              </a:rPr>
              <a:t>Маленькая Ксюша</a:t>
            </a:r>
            <a:r>
              <a:rPr lang="ru-RU" sz="2800" dirty="0">
                <a:solidFill>
                  <a:srgbClr val="9FD22E"/>
                </a:solidFill>
              </a:rPr>
              <a:t>.</a:t>
            </a:r>
            <a:r>
              <a:rPr lang="ru-RU" sz="2800" dirty="0">
                <a:solidFill>
                  <a:srgbClr val="92D050"/>
                </a:solidFill>
              </a:rPr>
              <a:t/>
            </a:r>
            <a:br>
              <a:rPr lang="ru-RU" sz="2800" dirty="0">
                <a:solidFill>
                  <a:srgbClr val="92D050"/>
                </a:solidFill>
              </a:rPr>
            </a:b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6146" name="Picture 2" descr="Funny Crazy Cartoon Pear Fruit Character Cover Phone Case For Iphon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3228759" cy="4263007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76672"/>
            <a:ext cx="4834880" cy="3586410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Мы делили апельсин.</a:t>
            </a:r>
            <a:b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Много нас, а он один!</a:t>
            </a:r>
            <a:b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Эта долька для котят,</a:t>
            </a:r>
            <a:b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Эта долька для утят,</a:t>
            </a:r>
            <a:b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Эта долька для ежа,</a:t>
            </a:r>
            <a:b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Эта долька для стрижа.</a:t>
            </a:r>
            <a:b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 для волка кожура.</a:t>
            </a:r>
            <a:b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Он сердит на нас – беда!</a:t>
            </a:r>
            <a:b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Разбегайтесь кто куда</a:t>
            </a:r>
            <a:r>
              <a:rPr lang="ru-RU" sz="2200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200" dirty="0">
                <a:solidFill>
                  <a:srgbClr val="FF6600"/>
                </a:solidFill>
              </a:rPr>
              <a:t> </a:t>
            </a:r>
            <a:r>
              <a:rPr lang="ru-RU" sz="2800" dirty="0">
                <a:solidFill>
                  <a:srgbClr val="FF6600"/>
                </a:solidFill>
              </a:rPr>
              <a:t/>
            </a:r>
            <a:br>
              <a:rPr lang="ru-RU" sz="2800" dirty="0">
                <a:solidFill>
                  <a:srgbClr val="FF6600"/>
                </a:solidFill>
              </a:rPr>
            </a:br>
            <a:endParaRPr lang="ru-RU" sz="2800" dirty="0">
              <a:solidFill>
                <a:srgbClr val="FF6600"/>
              </a:solidFill>
            </a:endParaRPr>
          </a:p>
        </p:txBody>
      </p:sp>
      <p:pic>
        <p:nvPicPr>
          <p:cNvPr id="5122" name="Picture 2" descr="http://www.ariix.com/wp-content/themes/Ariix/images/moa/images/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243428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 варенье, и компот</a:t>
            </a:r>
            <a:br>
              <a:rPr lang="ru-RU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Из созревшей вишни,</a:t>
            </a:r>
            <a:br>
              <a:rPr lang="ru-RU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Красный сок измазал рот -</a:t>
            </a:r>
            <a:br>
              <a:rPr lang="ru-RU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Все вопросы лишни</a:t>
            </a:r>
            <a:r>
              <a:rPr lang="ru-RU" sz="2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FF0066"/>
                </a:solidFill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http://jhealth.ru/wp-content/uploads/2012/07/vish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4464496" cy="39436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265030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Желтый, солнечный лимон,</a:t>
            </a:r>
            <a:br>
              <a:rPr lang="ru-RU" sz="32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Он полезен с чаем,</a:t>
            </a:r>
            <a:br>
              <a:rPr lang="ru-RU" sz="32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А без чая кислый он -</a:t>
            </a:r>
            <a:br>
              <a:rPr lang="ru-RU" sz="32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Мы про это знаем</a:t>
            </a:r>
            <a:r>
              <a:rPr lang="ru-RU" sz="3200" b="1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 descr="Картинки и широкоформатные фотографии для любого рабочего стола. - Ёжин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5337950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2362274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Не румяный колобок</a:t>
            </a:r>
            <a:br>
              <a:rPr lang="ru-RU" sz="3200" b="1" i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Розовые щечки,</a:t>
            </a:r>
            <a:br>
              <a:rPr lang="ru-RU" sz="3200" b="1" i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Это персик бочок -</a:t>
            </a:r>
            <a:br>
              <a:rPr lang="ru-RU" sz="3200" b="1" i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Фрукт любимый дочки</a:t>
            </a:r>
            <a:r>
              <a:rPr lang="ru-RU" sz="3200" b="1" i="1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rawlifestyle.ru/images/mea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4762500" cy="38481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85821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Вырос славный урожай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нашем огороде!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всё лето здесь трудились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Оля и Володя.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9464" name="Picture 8" descr="http://img.labirint.ru/images/comments_pic/1508/1_d9ea7d4d24b5ca1ed70bb7506b715f98_1424505150.jpg"/>
          <p:cNvPicPr>
            <a:picLocks noChangeAspect="1" noChangeArrowheads="1"/>
          </p:cNvPicPr>
          <p:nvPr/>
        </p:nvPicPr>
        <p:blipFill>
          <a:blip r:embed="rId3" cstate="print"/>
          <a:srcRect t="4123" b="22692"/>
          <a:stretch>
            <a:fillRect/>
          </a:stretch>
        </p:blipFill>
        <p:spPr bwMode="auto">
          <a:xfrm rot="16200000">
            <a:off x="3733628" y="1891108"/>
            <a:ext cx="4570438" cy="49099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Овощи и фрукты – </a:t>
            </a:r>
            <a:b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r>
              <a:rPr lang="en-US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encrypted-tbn3.gstatic.com/images?q=tbn:ANd9GcQbxuvKAMvbrZL_pSaDFPlwe3Ren9bzbl13a3bKdMkixgzs_LNsH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direct-press.ru/images/stories/2015/Health/02-2015/10/deti_frukty-ovosh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493903" cy="499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5256584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Встал на грядке помидор,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Красный, словно светофор.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Видят козы – красный свет: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огород дороги нет.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8436" name="Picture 4" descr="Список пользователей - ARENA Online - Страница 1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132856"/>
            <a:ext cx="4628034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85821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92D050"/>
                </a:solidFill>
              </a:rPr>
              <a:t/>
            </a:r>
            <a:br>
              <a:rPr lang="ru-RU" sz="3100" dirty="0">
                <a:solidFill>
                  <a:srgbClr val="92D050"/>
                </a:solidFill>
              </a:rPr>
            </a:br>
            <a: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Если вас нашли в капусте,</a:t>
            </a:r>
            <a:b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Нет у вас причин для грусти,</a:t>
            </a:r>
            <a:b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Потому что вам тогда</a:t>
            </a:r>
            <a:b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Обеспечена еда.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7410" name="Picture 2" descr="Retail Ch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20888"/>
            <a:ext cx="4304928" cy="413935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2218258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Думаю, из овощей,</a:t>
            </a:r>
            <a:b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Лучше всех - картошка,</a:t>
            </a:r>
            <a:b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Без нее не сваришь щей,</a:t>
            </a:r>
            <a:b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поешь окрошки.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6386" name="Picture 2" descr="4 potatoes картофель - Овощи - Презентация по биологии - 900 детских презентаций - Детские развивающие игры"/>
          <p:cNvPicPr>
            <a:picLocks noChangeAspect="1" noChangeArrowheads="1"/>
          </p:cNvPicPr>
          <p:nvPr/>
        </p:nvPicPr>
        <p:blipFill>
          <a:blip r:embed="rId3" cstate="print"/>
          <a:srcRect t="14970" b="16168"/>
          <a:stretch>
            <a:fillRect/>
          </a:stretch>
        </p:blipFill>
        <p:spPr bwMode="auto">
          <a:xfrm>
            <a:off x="611560" y="2564904"/>
            <a:ext cx="4810125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229026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огурец –</a:t>
            </a:r>
            <a:b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Большой-большой хитрец:</a:t>
            </a:r>
            <a:b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Сидит себе на грядке,</a:t>
            </a:r>
            <a:b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людьми играет в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прятки.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5364" name="Picture 4" descr="Омск - МАРКЕТ Объявление: Овощи Фрукты СУхофру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5658833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214625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огороде у Анфисы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Урожай большой редиса.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соседи все подряд</a:t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Рвут редиску на салат.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4340" name="Picture 4" descr="Женская одежда Вуаля - Voolya-Forum * Просмотр темы - Чудесные продукты для похудения."/>
          <p:cNvPicPr>
            <a:picLocks noChangeAspect="1" noChangeArrowheads="1"/>
          </p:cNvPicPr>
          <p:nvPr/>
        </p:nvPicPr>
        <p:blipFill>
          <a:blip r:embed="rId3" cstate="print"/>
          <a:srcRect l="14134" t="6199" r="16126" b="7012"/>
          <a:stretch>
            <a:fillRect/>
          </a:stretch>
        </p:blipFill>
        <p:spPr bwMode="auto">
          <a:xfrm>
            <a:off x="395536" y="2086270"/>
            <a:ext cx="5112568" cy="45110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214625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Ох, уж этот злющий лук!</a:t>
            </a:r>
            <a:b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 ним узнаешь столько мук!</a:t>
            </a:r>
            <a:b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Жжет глаза и жжет язык,</a:t>
            </a:r>
            <a:b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Заставит плакать в один миг.</a:t>
            </a:r>
            <a:br>
              <a:rPr lang="ru-RU" sz="28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vegetables onion vashi ovochi 2000g ukraine"/>
          <p:cNvPicPr>
            <a:picLocks noChangeAspect="1" noChangeArrowheads="1"/>
          </p:cNvPicPr>
          <p:nvPr/>
        </p:nvPicPr>
        <p:blipFill>
          <a:blip r:embed="rId3" cstate="print"/>
          <a:srcRect l="15474" t="16664" r="20249" b="15091"/>
          <a:stretch>
            <a:fillRect/>
          </a:stretch>
        </p:blipFill>
        <p:spPr bwMode="auto">
          <a:xfrm>
            <a:off x="3995936" y="2636912"/>
            <a:ext cx="4431004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70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229026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зрения обман?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Синенький, пресиний - 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Зреет толстый баклажан,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по форме длинный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7030A0"/>
                </a:solidFill>
              </a:rPr>
              <a:t>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2290" name="Picture 2" descr="July 2013 Hands in the Soil Weekly Newsletter Pag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52099" y="2368381"/>
            <a:ext cx="4353641" cy="38825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86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«Что нам осень принесла» в стихах Составила: Прохорова Валентина Николаевна</vt:lpstr>
      <vt:lpstr>Вырос славный урожай В нашем огороде! Ведь всё лето здесь трудились Оля и Володя.</vt:lpstr>
      <vt:lpstr>Встал на грядке помидор, Красный, словно светофор. Видят козы – красный свет: В огород дороги нет. </vt:lpstr>
      <vt:lpstr> Если вас нашли в капусте, Нет у вас причин для грусти, Потому что вам тогда Обеспечена еда. </vt:lpstr>
      <vt:lpstr>Думаю, из овощей, Лучше всех - картошка, Без нее не сваришь щей, Не поешь окрошки. </vt:lpstr>
      <vt:lpstr>Зеленый огурец – Большой-большой хитрец: Сидит себе на грядке, С людьми играет в прятки. </vt:lpstr>
      <vt:lpstr>В огороде у Анфисы Урожай большой редиса. И соседи все подряд Рвут редиску на салат. </vt:lpstr>
      <vt:lpstr>Ох, уж этот злющий лук! С ним узнаешь столько мук! Жжет глаза и жжет язык, Заставит плакать в один миг. </vt:lpstr>
      <vt:lpstr>Это зрения обман? Синенький, пресиний -  Зреет толстый баклажан, Он по форме длинный.  </vt:lpstr>
      <vt:lpstr>Как у бабушки на грядке Вырос овощ очень сладкий, Проведем мы тренировку - Кто быстрей сгрызет морковку</vt:lpstr>
      <vt:lpstr>Здравствуй, белка! Здравствуй, еж! Далеко ли ты идешь? - Может яблочек найду Возле яблоньки в саду. Принесу ребяткам, Маленьким ежаткам.</vt:lpstr>
      <vt:lpstr>Яблочко над головою, Золотое, наливное! Ты в росе купалось, Солнцем утиралось! </vt:lpstr>
      <vt:lpstr>Слива, слива, моя слива, Ты красива и вкусна. Много мякоти на диво, Ну, а косточка - одна. </vt:lpstr>
      <vt:lpstr>Я - заморский гость, банан,  Переплыл я океан.  Меня солнце попросило  Передать свою вам силу. </vt:lpstr>
      <vt:lpstr>Ароматна и сладка Желтенькая груша. Съела три, Теперь сыта Маленькая Ксюша. </vt:lpstr>
      <vt:lpstr>Мы делили апельсин. Много нас, а он один! Эта долька для котят, Эта долька для утят, Эта долька для ежа, Эта долька для стрижа. А для волка кожура. Он сердит на нас – беда! Разбегайтесь кто куда!  </vt:lpstr>
      <vt:lpstr>И варенье, и компот Из созревшей вишни, Красный сок измазал рот - Все вопросы лишни.  </vt:lpstr>
      <vt:lpstr>Желтый, солнечный лимон, Он полезен с чаем, А без чая кислый он - Мы про это знаем.  </vt:lpstr>
      <vt:lpstr>Не румяный колобок Розовые щечки, Это персик бочок - Фрукт любимый дочки.</vt:lpstr>
      <vt:lpstr>Овощи и фрукты –  Полезные продукты!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 стихах «Овощи и фрукты»</dc:title>
  <dc:creator>user</dc:creator>
  <cp:lastModifiedBy>Валюшка &amp; Серёжа</cp:lastModifiedBy>
  <cp:revision>34</cp:revision>
  <dcterms:created xsi:type="dcterms:W3CDTF">2014-10-29T07:55:47Z</dcterms:created>
  <dcterms:modified xsi:type="dcterms:W3CDTF">2015-03-21T14:07:04Z</dcterms:modified>
</cp:coreProperties>
</file>