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8" r:id="rId3"/>
    <p:sldId id="259" r:id="rId4"/>
    <p:sldId id="282" r:id="rId5"/>
    <p:sldId id="283" r:id="rId6"/>
    <p:sldId id="284" r:id="rId7"/>
    <p:sldId id="285" r:id="rId8"/>
    <p:sldId id="286" r:id="rId9"/>
    <p:sldId id="261" r:id="rId10"/>
    <p:sldId id="265" r:id="rId11"/>
    <p:sldId id="293" r:id="rId12"/>
    <p:sldId id="268" r:id="rId13"/>
    <p:sldId id="288" r:id="rId14"/>
    <p:sldId id="289" r:id="rId15"/>
    <p:sldId id="290" r:id="rId16"/>
    <p:sldId id="291" r:id="rId17"/>
    <p:sldId id="271" r:id="rId18"/>
    <p:sldId id="281" r:id="rId19"/>
    <p:sldId id="279" r:id="rId20"/>
    <p:sldId id="29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3" autoAdjust="0"/>
    <p:restoredTop sz="94660"/>
  </p:normalViewPr>
  <p:slideViewPr>
    <p:cSldViewPr>
      <p:cViewPr varScale="1">
        <p:scale>
          <a:sx n="38" d="100"/>
          <a:sy n="38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E2005B-1180-4253-8A00-01F4666F1D80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087F2-8D80-466B-B52E-4A8FA7A1C3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76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5A1A9E-DF6A-4BB9-837F-6B215E2A24C0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2A61-E570-42A7-A507-7D2A1E6025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001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C84A8-C579-4231-B299-73BC8C86C019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8F659-A091-4355-AFFC-9DFD9A0649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305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21E5F-467C-4EEC-B3E2-C3997BAE6773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C5975-E65A-4B37-95EE-2212D80944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49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3B2C78-4222-4168-9F45-A61A7FF59092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0C36B-C4FF-443F-A503-3460F00A4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12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0B2EA-082C-4406-BBC2-816979E87290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B6DDC-24E2-4EB1-A015-F0EB273F35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99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03E68-9B31-4C28-BB18-A75C68491501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E97EA-FDFE-47E3-99FD-E46073AB52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791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2462E-0307-44E4-B27C-F44EB9AB4F0C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3FD3E-69F7-4FE2-8256-F8575907A7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7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EE3B2-CF1D-4CBB-8A28-B866CDE3CEAE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DAA96-0A2C-4C64-B5CA-B5918CF51A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4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7FE4BC-AFE3-4A88-B18C-836685779399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C07BF-7B4E-48B0-AC88-96138B0617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35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F536A9-2760-42F6-B1CF-21D2BCFE2886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E895B-863B-4216-9094-80C583C67E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93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761C4C-AEF4-4572-8AB2-6C8227FEC23E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B368DC-B00C-45C1-A4C6-2AAFD1BEE9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462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4a"/><Relationship Id="rId5" Type="http://schemas.openxmlformats.org/officeDocument/2006/relationships/image" Target="../media/image3.png"/><Relationship Id="rId4" Type="http://schemas.microsoft.com/office/2007/relationships/media" Target="../media/media4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m4a"/><Relationship Id="rId5" Type="http://schemas.openxmlformats.org/officeDocument/2006/relationships/image" Target="../media/image3.png"/><Relationship Id="rId4" Type="http://schemas.microsoft.com/office/2007/relationships/media" Target="../media/media5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m4a"/><Relationship Id="rId5" Type="http://schemas.openxmlformats.org/officeDocument/2006/relationships/image" Target="../media/image3.png"/><Relationship Id="rId4" Type="http://schemas.microsoft.com/office/2007/relationships/media" Target="../media/media6.m4a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4a"/><Relationship Id="rId5" Type="http://schemas.openxmlformats.org/officeDocument/2006/relationships/image" Target="../media/image3.png"/><Relationship Id="rId4" Type="http://schemas.microsoft.com/office/2007/relationships/media" Target="../media/media1.m4a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5" Type="http://schemas.openxmlformats.org/officeDocument/2006/relationships/image" Target="../media/image3.png"/><Relationship Id="rId4" Type="http://schemas.microsoft.com/office/2007/relationships/media" Target="../media/media2.m4a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4a"/><Relationship Id="rId5" Type="http://schemas.openxmlformats.org/officeDocument/2006/relationships/image" Target="../media/image3.png"/><Relationship Id="rId4" Type="http://schemas.microsoft.com/office/2007/relationships/media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38" y="5929313"/>
            <a:ext cx="500062" cy="5715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4" name="Рисунок 3" descr="теремо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0"/>
            <a:ext cx="9144000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9597829_teremok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98864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76" y="-139700"/>
            <a:ext cx="928944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149080"/>
            <a:ext cx="3275856" cy="2569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80112" y="2564904"/>
            <a:ext cx="3563888" cy="2364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2564903"/>
            <a:ext cx="1907704" cy="1444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12432" y="3789040"/>
            <a:ext cx="2411696" cy="29292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8500" y="-139699"/>
            <a:ext cx="2401372" cy="25649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98265" y="4929186"/>
            <a:ext cx="1249997" cy="17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89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чок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936731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573015"/>
            <a:ext cx="4067944" cy="2880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48064" y="0"/>
            <a:ext cx="3661828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48064" y="4293096"/>
            <a:ext cx="3995936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77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4168" y="1"/>
            <a:ext cx="3059832" cy="30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4168" y="3068961"/>
            <a:ext cx="3059832" cy="3807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3429000"/>
            <a:ext cx="3995936" cy="3428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75656" y="0"/>
            <a:ext cx="3744416" cy="34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899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"/>
            <a:ext cx="4370832" cy="3212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36353" y="3212976"/>
            <a:ext cx="5194947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8024" y="0"/>
            <a:ext cx="4355976" cy="3212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212975"/>
            <a:ext cx="3899925" cy="3645025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xmlns="" val="1352687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2288" cy="6858000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419872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24128" y="0"/>
            <a:ext cx="3419872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33056"/>
            <a:ext cx="3419872" cy="2924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64088" y="3645024"/>
            <a:ext cx="379820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32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289597943_teremok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9598044_teremok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6" descr="image_0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7000">
              <a:srgbClr val="85C2FF"/>
            </a:gs>
            <a:gs pos="72000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0003-003-Stojal-v-pole-teremo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334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222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288"/>
            <a:ext cx="9324528" cy="685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0659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7000">
              <a:srgbClr val="85C2FF"/>
            </a:gs>
            <a:gs pos="72000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9" descr="лягушка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60020"/>
            <a:ext cx="9144000" cy="7018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6860" cy="6858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                  </a:t>
            </a:r>
            <a:r>
              <a:rPr lang="ru-RU" sz="8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  <a:endParaRPr lang="ru-RU" sz="8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43062" y="1484784"/>
            <a:ext cx="3505001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                                                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4499992" cy="328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38070" y="3284984"/>
            <a:ext cx="4105929" cy="3573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0192" y="1268760"/>
            <a:ext cx="1512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</a:t>
            </a:r>
            <a:endParaRPr lang="ru-RU" sz="8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6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8800" dirty="0" smtClean="0"/>
              <a:t>                       </a:t>
            </a:r>
            <a:r>
              <a:rPr lang="ru-RU" sz="8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</a:t>
            </a:r>
            <a:r>
              <a:rPr lang="ru-RU" sz="8800" dirty="0" smtClean="0"/>
              <a:t>                                       </a:t>
            </a:r>
            <a:endParaRPr lang="ru-RU" sz="8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3803915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048" y="3753036"/>
            <a:ext cx="4139952" cy="3104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753036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5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2931817" cy="2204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56176" y="0"/>
            <a:ext cx="2987824" cy="2204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92897"/>
            <a:ext cx="2931817" cy="2520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56176" y="2492897"/>
            <a:ext cx="2987824" cy="2520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5589240"/>
            <a:ext cx="792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4</a:t>
            </a:r>
            <a:endParaRPr lang="ru-RU" sz="8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3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8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                                                                 5</a:t>
            </a:r>
            <a:endParaRPr lang="ru-RU" sz="8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144000" cy="41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60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7000">
              <a:srgbClr val="85C2FF"/>
            </a:gs>
            <a:gs pos="72000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1289597764_teremok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8</Words>
  <Application>Microsoft Office PowerPoint</Application>
  <PresentationFormat>Экран (4:3)</PresentationFormat>
  <Paragraphs>9</Paragraphs>
  <Slides>20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                                                                           1</vt:lpstr>
      <vt:lpstr>                                                  </vt:lpstr>
      <vt:lpstr>                       3                                       </vt:lpstr>
      <vt:lpstr>                                                          </vt:lpstr>
      <vt:lpstr>                                                                                5</vt:lpstr>
      <vt:lpstr>Слайд 9</vt:lpstr>
      <vt:lpstr>Слайд 10</vt:lpstr>
      <vt:lpstr>Слайд 11</vt:lpstr>
      <vt:lpstr>Слайд 12</vt:lpstr>
      <vt:lpstr>          </vt:lpstr>
      <vt:lpstr>Слайд 14</vt:lpstr>
      <vt:lpstr>Слайд 15</vt:lpstr>
      <vt:lpstr>                                                                                                                                               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UMBRELA</dc:creator>
  <cp:lastModifiedBy>User</cp:lastModifiedBy>
  <cp:revision>168</cp:revision>
  <dcterms:modified xsi:type="dcterms:W3CDTF">2015-03-24T01:16:59Z</dcterms:modified>
</cp:coreProperties>
</file>