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E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Отгадай загадку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основе игр с блоками </a:t>
            </a:r>
            <a:r>
              <a:rPr lang="ru-RU" dirty="0" err="1" smtClean="0"/>
              <a:t>Дьенеша</a:t>
            </a:r>
            <a:endParaRPr lang="ru-RU" dirty="0"/>
          </a:p>
        </p:txBody>
      </p:sp>
      <p:pic>
        <p:nvPicPr>
          <p:cNvPr id="1032" name="Picture 8" descr="http://img1.liveinternet.ru/images/attach/c/9/107/834/107834593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775247" cy="3990975"/>
          </a:xfrm>
          <a:prstGeom prst="rect">
            <a:avLst/>
          </a:prstGeom>
          <a:noFill/>
        </p:spPr>
      </p:pic>
      <p:pic>
        <p:nvPicPr>
          <p:cNvPr id="1034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2762250" cy="322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9144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9144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34200" y="9144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91000" y="9144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248400" y="18288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81000" y="1295400"/>
            <a:ext cx="1447800" cy="1219200"/>
          </a:xfrm>
          <a:prstGeom prst="clou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667000" y="1143000"/>
            <a:ext cx="914400" cy="1524000"/>
            <a:chOff x="2895600" y="1371600"/>
            <a:chExt cx="914400" cy="1524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895600" y="1981200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895600" y="1371600"/>
              <a:ext cx="914400" cy="609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124200" y="22860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419600" y="1524000"/>
            <a:ext cx="1600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15200" y="4419600"/>
            <a:ext cx="16002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362200" y="4648200"/>
            <a:ext cx="1447800" cy="18288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95800" y="3352800"/>
            <a:ext cx="1295400" cy="1295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67600" y="5867400"/>
            <a:ext cx="12192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24400" y="5334000"/>
            <a:ext cx="16002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90800" y="3505200"/>
            <a:ext cx="838200" cy="838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24600" y="3352800"/>
            <a:ext cx="8382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42222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71096" y="2209800"/>
            <a:ext cx="7010904" cy="25118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ПРОСТО ЗДОРОВО!!!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УМНИЦА!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22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419600" y="19812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667000" y="1524000"/>
            <a:ext cx="1447800" cy="121920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90800" y="4800600"/>
            <a:ext cx="1295400" cy="1295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5800" y="5105400"/>
            <a:ext cx="1676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858000" y="4724400"/>
            <a:ext cx="1143000" cy="12954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9 L 0.09167 -0.47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22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1143000"/>
            <a:ext cx="1981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419600" y="19812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819400" y="1600200"/>
            <a:ext cx="990600" cy="1143000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514600" y="4648200"/>
            <a:ext cx="1143000" cy="12954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05600" y="5105400"/>
            <a:ext cx="1676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4724400"/>
            <a:ext cx="13716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7085E-6 L 0.325 -0.455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54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419600" y="19812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267200" y="4343400"/>
            <a:ext cx="1447800" cy="17526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19400" y="5181600"/>
            <a:ext cx="8382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77000" y="5181600"/>
            <a:ext cx="838200" cy="838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895600" y="1371600"/>
            <a:ext cx="914400" cy="1524000"/>
            <a:chOff x="2895600" y="1371600"/>
            <a:chExt cx="914400" cy="1524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895600" y="1981200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2895600" y="1371600"/>
              <a:ext cx="914400" cy="609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124200" y="22860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75 -0.4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36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5181600" y="19050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524000" y="1371600"/>
            <a:ext cx="914400" cy="1524000"/>
            <a:chOff x="2895600" y="1371600"/>
            <a:chExt cx="914400" cy="1524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95600" y="1981200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95600" y="1371600"/>
              <a:ext cx="914400" cy="609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24200" y="22860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Овал 11"/>
          <p:cNvSpPr/>
          <p:nvPr/>
        </p:nvSpPr>
        <p:spPr>
          <a:xfrm>
            <a:off x="3505200" y="17526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19400" y="5029200"/>
            <a:ext cx="838200" cy="838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267200" y="4267200"/>
            <a:ext cx="1447800" cy="18288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00800" y="47244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833 -0.46667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718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6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5105400" y="19050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219200" y="1524000"/>
            <a:ext cx="1447800" cy="1219200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0400" y="1752600"/>
            <a:ext cx="1524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62200" y="5410200"/>
            <a:ext cx="1676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67600" y="5638800"/>
            <a:ext cx="12192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267200" y="4495800"/>
            <a:ext cx="1447800" cy="18288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96000" y="54102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-0.55556 " pathEditMode="relative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10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6248400" y="19050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2438400" y="1600200"/>
            <a:ext cx="1447800" cy="1219200"/>
          </a:xfrm>
          <a:prstGeom prst="clou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16764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00600" y="1524000"/>
            <a:ext cx="914400" cy="1371600"/>
            <a:chOff x="4800600" y="1524000"/>
            <a:chExt cx="914400" cy="13716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00600" y="1981200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800600" y="1524000"/>
              <a:ext cx="914400" cy="4572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вал 13"/>
          <p:cNvSpPr/>
          <p:nvPr/>
        </p:nvSpPr>
        <p:spPr>
          <a:xfrm>
            <a:off x="2514600" y="4419600"/>
            <a:ext cx="838200" cy="838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52800" y="5638800"/>
            <a:ext cx="8382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15200" y="4419600"/>
            <a:ext cx="16002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95800" y="40386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9800" y="5562600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7 -0.57778 " pathEditMode="relative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11430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6324600" y="19050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85800" y="1371600"/>
            <a:ext cx="914400" cy="1524000"/>
            <a:chOff x="2895600" y="1371600"/>
            <a:chExt cx="914400" cy="1524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95600" y="1981200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2895600" y="1371600"/>
              <a:ext cx="914400" cy="609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124200" y="22860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/>
          <p:cNvSpPr/>
          <p:nvPr/>
        </p:nvSpPr>
        <p:spPr>
          <a:xfrm>
            <a:off x="2819400" y="1600200"/>
            <a:ext cx="990600" cy="1143000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4419600" y="1600200"/>
            <a:ext cx="1447800" cy="121920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648200" y="4572000"/>
            <a:ext cx="1447800" cy="18288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38400" y="38100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838200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543800" y="4572000"/>
            <a:ext cx="1447800" cy="18288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96000" y="4343400"/>
            <a:ext cx="12192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-0.48889 " pathEditMode="relative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9144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9144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10400" y="9144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914400"/>
            <a:ext cx="2057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0" descr="http://www.eduklgd.ru/org/mou08/mdou08100/mdou0899/mart/69492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209800" cy="258257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6324600" y="1905000"/>
            <a:ext cx="685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9600" y="13716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819400" y="1143000"/>
            <a:ext cx="914400" cy="1371600"/>
            <a:chOff x="4800600" y="1524000"/>
            <a:chExt cx="914400" cy="13716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00600" y="1981200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800600" y="1524000"/>
              <a:ext cx="914400" cy="4572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4495800" y="1371600"/>
            <a:ext cx="1447800" cy="1219200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57800" y="3733800"/>
            <a:ext cx="8382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315200" y="3581400"/>
            <a:ext cx="1447800" cy="18288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71800" y="3733800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00800" y="5562600"/>
            <a:ext cx="838200" cy="838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67200" y="51054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67000" y="54864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-0.55556 " pathEditMode="relative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Отгадай загадку на основе игр с блоками Дьенеша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загадку на основе игр с блоками Дьенеша</dc:title>
  <dc:creator>Компик</dc:creator>
  <cp:lastModifiedBy>Denis</cp:lastModifiedBy>
  <cp:revision>16</cp:revision>
  <dcterms:created xsi:type="dcterms:W3CDTF">2014-05-08T06:14:50Z</dcterms:created>
  <dcterms:modified xsi:type="dcterms:W3CDTF">2014-05-13T10:40:25Z</dcterms:modified>
</cp:coreProperties>
</file>