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70" r:id="rId9"/>
    <p:sldId id="263" r:id="rId10"/>
    <p:sldId id="264" r:id="rId11"/>
    <p:sldId id="262" r:id="rId12"/>
    <p:sldId id="268" r:id="rId13"/>
    <p:sldId id="266" r:id="rId14"/>
    <p:sldId id="265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E989-9070-492D-9F3E-BCF7727C1635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9C97-FB13-438A-B23C-B66D76EF4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E989-9070-492D-9F3E-BCF7727C1635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9C97-FB13-438A-B23C-B66D76EF4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E989-9070-492D-9F3E-BCF7727C1635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9C97-FB13-438A-B23C-B66D76EF4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E989-9070-492D-9F3E-BCF7727C1635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9C97-FB13-438A-B23C-B66D76EF4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E989-9070-492D-9F3E-BCF7727C1635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9C97-FB13-438A-B23C-B66D76EF4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E989-9070-492D-9F3E-BCF7727C1635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9C97-FB13-438A-B23C-B66D76EF4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E989-9070-492D-9F3E-BCF7727C1635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9C97-FB13-438A-B23C-B66D76EF4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E989-9070-492D-9F3E-BCF7727C1635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9C97-FB13-438A-B23C-B66D76EF4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E989-9070-492D-9F3E-BCF7727C1635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9C97-FB13-438A-B23C-B66D76EF4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E989-9070-492D-9F3E-BCF7727C1635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9C97-FB13-438A-B23C-B66D76EF4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E989-9070-492D-9F3E-BCF7727C1635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9C97-FB13-438A-B23C-B66D76EF4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rgbClr val="FF0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4E989-9070-492D-9F3E-BCF7727C1635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49C97-FB13-438A-B23C-B66D76EF4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Презентация организованно-образовательной деятельности проводимого с использованием ЭОР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363272" cy="168478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«Олимпийские игры: история и современность».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83568" y="3429000"/>
            <a:ext cx="8003232" cy="26971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Баранова Марина </a:t>
            </a:r>
            <a:r>
              <a:rPr lang="ru-RU" b="1" dirty="0" err="1" smtClean="0">
                <a:solidFill>
                  <a:srgbClr val="FF0000"/>
                </a:solidFill>
              </a:rPr>
              <a:t>Этгаровна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Воспитатель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ГБДОУ детский сад №6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Калининского района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г.Санкт-Петербург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UYctOeTpDu4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251520" y="188640"/>
            <a:ext cx="4392488" cy="5832648"/>
          </a:xfrm>
          <a:prstGeom prst="cloudCallou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404665"/>
            <a:ext cx="4041775" cy="432048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124744"/>
            <a:ext cx="4041775" cy="5001419"/>
          </a:xfrm>
        </p:spPr>
        <p:txBody>
          <a:bodyPr>
            <a:normAutofit lnSpcReduction="1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 честь победителей Олимпийских игр слагали стихи, ставили памятники.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Победителя награждали венками из ветвей маслины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5976" y="260648"/>
            <a:ext cx="4464496" cy="86409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Давайте и мы с вами разомнёмся.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44008" y="1535112"/>
            <a:ext cx="4248472" cy="4702200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Будем мы зарядку делать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Резво прыгать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Быстро бегать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Будем спортом заниматься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Приседать и наклоняться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Будем все мы смелыми,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Ловкими, умелыми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Потому что мы должны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Стать надеждою страны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 Олимпийских состязаньях,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Выигрывать соревнованья.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7" name="Содержимое 6" descr="VpAxv_owQvc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251520" y="188640"/>
            <a:ext cx="4040188" cy="30301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 rot="10800000" flipV="1">
            <a:off x="4499990" y="5013176"/>
            <a:ext cx="4320482" cy="1584176"/>
          </a:xfrm>
        </p:spPr>
        <p:txBody>
          <a:bodyPr>
            <a:normAutofit/>
          </a:bodyPr>
          <a:lstStyle/>
          <a:p>
            <a:endParaRPr lang="ru-RU" sz="1800" dirty="0" smtClean="0"/>
          </a:p>
          <a:p>
            <a:endParaRPr lang="ru-RU" sz="1800" dirty="0"/>
          </a:p>
          <a:p>
            <a:endParaRPr lang="ru-RU" sz="1800" dirty="0" smtClean="0"/>
          </a:p>
          <a:p>
            <a:endParaRPr lang="ru-RU" sz="1800" dirty="0"/>
          </a:p>
          <a:p>
            <a:endParaRPr lang="ru-RU" sz="1800" dirty="0" smtClean="0"/>
          </a:p>
          <a:p>
            <a:endParaRPr lang="ru-RU" sz="1800" dirty="0"/>
          </a:p>
          <a:p>
            <a:endParaRPr lang="ru-RU" sz="1800" dirty="0" smtClean="0"/>
          </a:p>
          <a:p>
            <a:endParaRPr lang="ru-RU" sz="1800" dirty="0"/>
          </a:p>
          <a:p>
            <a:endParaRPr lang="ru-RU" sz="1800" dirty="0" smtClean="0"/>
          </a:p>
          <a:p>
            <a:endParaRPr lang="ru-RU" sz="1800" dirty="0"/>
          </a:p>
          <a:p>
            <a:endParaRPr lang="ru-RU" sz="1800" dirty="0" smtClean="0"/>
          </a:p>
          <a:p>
            <a:endParaRPr lang="ru-RU" sz="1800" dirty="0"/>
          </a:p>
          <a:p>
            <a:endParaRPr lang="ru-RU" sz="1800" dirty="0" smtClean="0"/>
          </a:p>
          <a:p>
            <a:endParaRPr lang="ru-RU" sz="1800" dirty="0"/>
          </a:p>
          <a:p>
            <a:endParaRPr lang="ru-RU" sz="1800" dirty="0" smtClean="0"/>
          </a:p>
          <a:p>
            <a:endParaRPr lang="ru-RU" sz="1800" dirty="0"/>
          </a:p>
          <a:p>
            <a:endParaRPr lang="ru-RU" sz="1800" dirty="0"/>
          </a:p>
        </p:txBody>
      </p:sp>
      <p:pic>
        <p:nvPicPr>
          <p:cNvPr id="8" name="Содержимое 7" descr="EbpOFpn0ePQ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323528" y="3501008"/>
            <a:ext cx="4041775" cy="30313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Игра « Кто быстрее соберёт»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836712"/>
            <a:ext cx="4040188" cy="1224136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Одна команда собирает картинки с зимними видами спорта, а вторая с летними.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7" name="Содержимое 6" descr="trkmqocAmyQ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467544" y="1988840"/>
            <a:ext cx="4320480" cy="4104456"/>
          </a:xfrm>
          <a:prstGeom prst="cloudCallou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812360" y="1535113"/>
            <a:ext cx="874440" cy="63976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" name="Содержимое 7" descr="lxXAO-3NFEw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4860032" y="908720"/>
            <a:ext cx="4041775" cy="4824536"/>
          </a:xfrm>
          <a:prstGeom prst="cloudCallou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_Zvjt9cIHd8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395536" y="476672"/>
            <a:ext cx="4680520" cy="5904656"/>
          </a:xfrm>
          <a:prstGeom prst="flowChartMagneticDisk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 flipV="1">
            <a:off x="7092280" y="548680"/>
            <a:ext cx="1594520" cy="360040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48064" y="2348881"/>
            <a:ext cx="3538736" cy="377728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У олимпийских игр есть свой девиз и клятва. Девиз звучит так :»Быстрее, выше, сильнее».</a:t>
            </a:r>
            <a:endParaRPr lang="ru-RU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Игра « Собери олимпийские кольца»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24745"/>
            <a:ext cx="4040188" cy="72008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Олимпийские кольца- это ещё один символ игр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7" name="Содержимое 6" descr="wPw2RhppZ-A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323528" y="1916833"/>
            <a:ext cx="4040188" cy="41044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4869160"/>
            <a:ext cx="4041775" cy="1512167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Команда девочек и команда мальчиков собирают олимпийские кольца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8" name="Содержимое 7" descr="rikLDzesdRA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4788024" y="1196752"/>
            <a:ext cx="4041775" cy="38164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В заключительной части занятия , я провела игру-викторину «Что я знаю об Олимпиаде»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1306488" cy="63976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nlB5tWFLDzU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251520" y="1196752"/>
            <a:ext cx="4040188" cy="3600400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" name="Содержимое 9" descr="nUi0J8788Sg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3923928" y="2492896"/>
            <a:ext cx="4896544" cy="3967435"/>
          </a:xfr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В конце занятия все дети получили медальки с изображением  талисмана Олимпийских игр.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wvrcVAdtZ1k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251520" y="1052736"/>
            <a:ext cx="4320480" cy="3528392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Содержимое 7" descr="gNiMu7s-cmk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3995936" y="3501008"/>
            <a:ext cx="4680520" cy="3031331"/>
          </a:xfrm>
        </p:spPr>
      </p:pic>
      <p:pic>
        <p:nvPicPr>
          <p:cNvPr id="9" name="Рисунок 8" descr="7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228184" y="908720"/>
            <a:ext cx="2448272" cy="23762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16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15616" y="2332037"/>
            <a:ext cx="7185043" cy="4525963"/>
          </a:xfrm>
        </p:spPr>
      </p:pic>
      <p:pic>
        <p:nvPicPr>
          <p:cNvPr id="5" name="Рисунок 4" descr="03681d4fa6b1715a1f554f442adc2011.gi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67544" y="332656"/>
            <a:ext cx="8208912" cy="1584176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4032447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2060"/>
                </a:solidFill>
              </a:rPr>
              <a:t>Цель: Познакомить детей с историей возникновения олимпийских игр.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400" b="1" dirty="0" smtClean="0">
                <a:solidFill>
                  <a:schemeClr val="tx2"/>
                </a:solidFill>
              </a:rPr>
              <a:t>Задачи: Познакомить детей с олимпийскими традициями. Развивать у детей интерес к олимпийским соревнованиям, желание следить за их ходом. Воспитывать чувство сопричастности к достижениям российских спортсменов, чувство гордости за свою страну, чувство патриотизма.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158417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Используемые технологии: информационно-коммуникативная, </a:t>
            </a:r>
            <a:r>
              <a:rPr lang="ru-RU" sz="2400" b="1" dirty="0" err="1" smtClean="0">
                <a:solidFill>
                  <a:srgbClr val="FF0000"/>
                </a:solidFill>
              </a:rPr>
              <a:t>здоровьесберегающая</a:t>
            </a:r>
            <a:r>
              <a:rPr lang="ru-RU" sz="2400" b="1" dirty="0" smtClean="0">
                <a:solidFill>
                  <a:srgbClr val="FF0000"/>
                </a:solidFill>
              </a:rPr>
              <a:t>, игровая.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052737"/>
            <a:ext cx="4040188" cy="864096"/>
          </a:xfrm>
        </p:spPr>
        <p:txBody>
          <a:bodyPr/>
          <a:lstStyle/>
          <a:p>
            <a:r>
              <a:rPr lang="ru-RU" dirty="0" smtClean="0"/>
              <a:t>Ребята, проходите, садитесь.</a:t>
            </a:r>
            <a:endParaRPr lang="ru-RU" dirty="0"/>
          </a:p>
        </p:txBody>
      </p:sp>
      <p:pic>
        <p:nvPicPr>
          <p:cNvPr id="7" name="Содержимое 6" descr="doc32458019_271042200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179512" y="2060848"/>
            <a:ext cx="4040188" cy="4398293"/>
          </a:xfrm>
          <a:prstGeom prst="plaque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404665"/>
            <a:ext cx="4041775" cy="1152128"/>
          </a:xfrm>
        </p:spPr>
        <p:txBody>
          <a:bodyPr/>
          <a:lstStyle/>
          <a:p>
            <a:r>
              <a:rPr lang="ru-RU" dirty="0" smtClean="0"/>
              <a:t>Давайте поздороваемся с нашими гостями.</a:t>
            </a:r>
            <a:endParaRPr lang="ru-RU" dirty="0"/>
          </a:p>
        </p:txBody>
      </p:sp>
      <p:pic>
        <p:nvPicPr>
          <p:cNvPr id="8" name="Содержимое 7" descr="doc32458019_271042771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4716016" y="1772816"/>
            <a:ext cx="4041775" cy="4176464"/>
          </a:xfrm>
          <a:prstGeom prst="plaque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404665"/>
            <a:ext cx="4040188" cy="720080"/>
          </a:xfrm>
        </p:spPr>
        <p:txBody>
          <a:bodyPr/>
          <a:lstStyle/>
          <a:p>
            <a:r>
              <a:rPr lang="ru-RU" dirty="0" smtClean="0"/>
              <a:t>Кто-то прислал нам письмо.</a:t>
            </a:r>
            <a:endParaRPr lang="ru-RU" dirty="0"/>
          </a:p>
        </p:txBody>
      </p:sp>
      <p:pic>
        <p:nvPicPr>
          <p:cNvPr id="7" name="Содержимое 6" descr="DSC00429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323528" y="1196752"/>
            <a:ext cx="4040188" cy="3888432"/>
          </a:xfrm>
          <a:prstGeom prst="cube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692697"/>
            <a:ext cx="4041775" cy="1296144"/>
          </a:xfrm>
        </p:spPr>
        <p:txBody>
          <a:bodyPr>
            <a:normAutofit/>
          </a:bodyPr>
          <a:lstStyle/>
          <a:p>
            <a:r>
              <a:rPr lang="ru-RU" dirty="0" smtClean="0"/>
              <a:t>Давайте с вами рассмотрим конверт.</a:t>
            </a:r>
            <a:endParaRPr lang="ru-RU" dirty="0"/>
          </a:p>
        </p:txBody>
      </p:sp>
      <p:pic>
        <p:nvPicPr>
          <p:cNvPr id="10" name="Содержимое 9" descr="doc32458019_271043895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4788024" y="2132856"/>
            <a:ext cx="4041775" cy="4399483"/>
          </a:xfrm>
          <a:prstGeom prst="cube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Поиграем в игру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Покажи любой вид спорта , не называя его</a:t>
            </a:r>
            <a:endParaRPr lang="ru-RU" dirty="0"/>
          </a:p>
        </p:txBody>
      </p:sp>
      <p:pic>
        <p:nvPicPr>
          <p:cNvPr id="7" name="Содержимое 6" descr="doc32458019_271046328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179512" y="2420888"/>
            <a:ext cx="4040188" cy="3960440"/>
          </a:xfrm>
          <a:prstGeom prst="bevel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Содержимое 7" descr="YBI48hRmL6g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4644008" y="1484784"/>
            <a:ext cx="4041775" cy="4032448"/>
          </a:xfrm>
          <a:prstGeom prst="bevel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Отгадайте загадку: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 flipV="1">
            <a:off x="4645025" y="1340768"/>
            <a:ext cx="4041775" cy="194345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</p:txBody>
      </p:sp>
      <p:pic>
        <p:nvPicPr>
          <p:cNvPr id="11" name="Содержимое 10" descr="yEq3nzidEaU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457200" y="1412776"/>
            <a:ext cx="4040188" cy="5040560"/>
          </a:xfrm>
          <a:prstGeom prst="flowChartMultidocument">
            <a:avLst/>
          </a:prstGeom>
        </p:spPr>
      </p:pic>
      <p:sp>
        <p:nvSpPr>
          <p:cNvPr id="21" name="Содержимое 20"/>
          <p:cNvSpPr>
            <a:spLocks noGrp="1"/>
          </p:cNvSpPr>
          <p:nvPr>
            <p:ph sz="quarter" idx="4"/>
          </p:nvPr>
        </p:nvSpPr>
        <p:spPr>
          <a:xfrm>
            <a:off x="4645025" y="1772816"/>
            <a:ext cx="4041775" cy="4353347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Из десятков разных стран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Собрались спортсмены к нам,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Вам названье вспомнить надо: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Этот «слёт» …..</a:t>
            </a:r>
          </a:p>
          <a:p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          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</a:t>
            </a:r>
            <a:r>
              <a:rPr lang="ru-RU" dirty="0" smtClean="0">
                <a:solidFill>
                  <a:schemeClr val="bg1"/>
                </a:solidFill>
              </a:rPr>
              <a:t>(олимпиада)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Игра «Найди картинку»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b="1" dirty="0" smtClean="0">
                <a:solidFill>
                  <a:srgbClr val="0070C0"/>
                </a:solidFill>
              </a:rPr>
              <a:t>Нужно найти картинку , которая  относится к  спорту.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129155"/>
            <a:ext cx="4040188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988839"/>
            <a:ext cx="4041775" cy="186035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0" name="Содержимое 9" descr="uzVKHQRswRk.jpg"/>
          <p:cNvPicPr>
            <a:picLocks noGrp="1" noChangeAspect="1"/>
          </p:cNvPicPr>
          <p:nvPr>
            <p:ph sz="quarter" idx="4"/>
          </p:nvPr>
        </p:nvPicPr>
        <p:blipFill>
          <a:blip r:embed="rId2" cstate="email"/>
          <a:stretch>
            <a:fillRect/>
          </a:stretch>
        </p:blipFill>
        <p:spPr>
          <a:xfrm>
            <a:off x="4572000" y="1772816"/>
            <a:ext cx="4392488" cy="3888432"/>
          </a:xfrm>
          <a:prstGeom prst="flowChartMagneticDisk">
            <a:avLst/>
          </a:prstGeom>
        </p:spPr>
      </p:pic>
      <p:pic>
        <p:nvPicPr>
          <p:cNvPr id="9" name="Содержимое 8" descr="dSf75Q3PQMo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251520" y="2060848"/>
            <a:ext cx="4040188" cy="4614317"/>
          </a:xfrm>
          <a:prstGeom prst="flowChartMagneticDisk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NncFLEy4KPs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323528" y="260648"/>
            <a:ext cx="4040188" cy="4392488"/>
          </a:xfrm>
          <a:prstGeom prst="flowChartMagneticDrum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" name="Содержимое 9" descr="k-HS4LtH0CM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4788024" y="1916832"/>
            <a:ext cx="4041775" cy="4543499"/>
          </a:xfrm>
          <a:prstGeom prst="flowChartMagneticDrum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1845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UvONrd8ku4o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457200" y="260648"/>
            <a:ext cx="4040188" cy="5760640"/>
          </a:xfrm>
          <a:prstGeom prst="wedgeRoundRectCallou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692696"/>
            <a:ext cx="4041775" cy="5433467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На время олимпийских игр прекращались воины. Поэтому олимпийские игры  считались праздником мира. В программу состязаний входили: бег, борьба, кулачный бой, метание диска и копья, бег с оружием, состязание колесниц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299</Words>
  <Application>Microsoft Office PowerPoint</Application>
  <PresentationFormat>Экран (4:3)</PresentationFormat>
  <Paragraphs>61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организованно-образовательной деятельности проводимого с использованием ЭОР</vt:lpstr>
      <vt:lpstr>Цель: Познакомить детей с историей возникновения олимпийских игр.    Задачи: Познакомить детей с олимпийскими традициями. Развивать у детей интерес к олимпийским соревнованиям, желание следить за их ходом. Воспитывать чувство сопричастности к достижениям российских спортсменов, чувство гордости за свою страну, чувство патриотизма.</vt:lpstr>
      <vt:lpstr>Слайд 3</vt:lpstr>
      <vt:lpstr>Слайд 4</vt:lpstr>
      <vt:lpstr>Поиграем в игру</vt:lpstr>
      <vt:lpstr>Отгадайте загадку:</vt:lpstr>
      <vt:lpstr>Игра «Найди картинку»  Нужно найти картинку , которая  относится к  спорту.</vt:lpstr>
      <vt:lpstr>Слайд 8</vt:lpstr>
      <vt:lpstr>Слайд 9</vt:lpstr>
      <vt:lpstr>Слайд 10</vt:lpstr>
      <vt:lpstr>Давайте и мы с вами разомнёмся.</vt:lpstr>
      <vt:lpstr>Игра « Кто быстрее соберёт»</vt:lpstr>
      <vt:lpstr>Слайд 13</vt:lpstr>
      <vt:lpstr>Игра « Собери олимпийские кольца»</vt:lpstr>
      <vt:lpstr>В заключительной части занятия , я провела игру-викторину «Что я знаю об Олимпиаде»</vt:lpstr>
      <vt:lpstr>В конце занятия все дети получили медальки с изображением  талисмана Олимпийских игр.</vt:lpstr>
      <vt:lpstr>Слайд 17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организованно-образовательной деятельности проводимого с использованием ЭОР</dc:title>
  <dc:creator>маринка</dc:creator>
  <cp:lastModifiedBy>маринка</cp:lastModifiedBy>
  <cp:revision>13</cp:revision>
  <dcterms:created xsi:type="dcterms:W3CDTF">2014-08-22T16:52:34Z</dcterms:created>
  <dcterms:modified xsi:type="dcterms:W3CDTF">2015-03-24T18:25:40Z</dcterms:modified>
</cp:coreProperties>
</file>