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2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9A391-BD57-4B71-B161-A725453ACEE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92C19-46CC-4858-8ED6-90E6A53AB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3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92C19-46CC-4858-8ED6-90E6A53ABE6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837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73D54E0-81C3-4EAA-8367-42D29867A81B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0931CAF-0B7C-4322-8A7B-6245D62FF10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88840"/>
            <a:ext cx="8064896" cy="486916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14350" y="115888"/>
            <a:ext cx="8089900" cy="17811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/>
                <a:ea typeface="Times New Roman"/>
                <a:cs typeface="Times New Roman"/>
              </a:rPr>
              <a:t>Мастер-класс для родителей «Играем с пальчиками — развиваем эмоции и речь»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16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79" y="0"/>
            <a:ext cx="5351209" cy="7749480"/>
          </a:xfrm>
        </p:spPr>
        <p:txBody>
          <a:bodyPr>
            <a:noAutofit/>
          </a:bodyPr>
          <a:lstStyle/>
          <a:p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Только задумайтесь: такие простые манипуляции с пальчиками, а сколько пользы!</a:t>
            </a:r>
          </a:p>
          <a:p>
            <a:r>
              <a:rPr lang="ru-RU" sz="1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Положительное </a:t>
            </a:r>
            <a:r>
              <a:rPr lang="ru-RU" sz="1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воздействие на внутренние органы, тонизирующий, иммуностимулирующий эффект — это раз.</a:t>
            </a:r>
          </a:p>
          <a:p>
            <a:r>
              <a:rPr lang="ru-RU" sz="1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Стимуляция мыслительных функций и речи — это два.</a:t>
            </a:r>
          </a:p>
          <a:p>
            <a:r>
              <a:rPr lang="ru-RU" sz="1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Заряд положительных эмоций — это три.</a:t>
            </a:r>
          </a:p>
          <a:p>
            <a:r>
              <a:rPr lang="ru-RU" sz="1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Думаю, этого вполне достаточно, чтобы упражнения с пальчиками обосновались в арсенале ваших с ребёнком игр.</a:t>
            </a:r>
          </a:p>
          <a:p>
            <a:r>
              <a:rPr lang="ru-RU" sz="1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кистях рук расположено большое количество точек, массируя которые можно воздействовать на внутренние органы.  Так, массаж большого пальца повышает активность головного мозга. Указательный палец связан с желудком, средний — с кишечником. Массаж безымянного пальца положительно сказывается на работе печени и почек, а мизинца — на работе сердца.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16632"/>
            <a:ext cx="3779912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1759792"/>
          </a:xfrm>
        </p:spPr>
        <p:txBody>
          <a:bodyPr>
            <a:normAutofit fontScale="85000" lnSpcReduction="10000"/>
          </a:bodyPr>
          <a:lstStyle/>
          <a:p>
            <a:r>
              <a:rPr lang="ru-RU" sz="26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Совет взрослым:</a:t>
            </a:r>
            <a:endParaRPr lang="ru-RU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Уважаемые родители, если хотя бы раз в день вы будете выполнять данные упражнения, то ваша нервная система станет спокойной, ведь давно подмечено, что все болезни от нервов, берегите их!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76424"/>
            <a:ext cx="7272808" cy="421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67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188640"/>
            <a:ext cx="4320480" cy="651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Нам две руки природою даны,</a:t>
            </a:r>
          </a:p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обе драгоценны и нужны.</a:t>
            </a:r>
          </a:p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Одна дары от жизни принимает,</a:t>
            </a:r>
          </a:p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Другая их с поклоном возвращает.</a:t>
            </a:r>
          </a:p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что же остается у того,</a:t>
            </a:r>
          </a:p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Кто не жалеет в жизни ничего?</a:t>
            </a:r>
          </a:p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его руках богатство остается,</a:t>
            </a:r>
          </a:p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Оно любовью к ближнему зовется!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16632"/>
            <a:ext cx="4752528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036496" cy="216024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внимание!!!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Здоровья Вам и Вашим детям!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550" y="2636912"/>
            <a:ext cx="643681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7" y="-1899592"/>
            <a:ext cx="8496944" cy="5832648"/>
          </a:xfrm>
        </p:spPr>
        <p:txBody>
          <a:bodyPr>
            <a:normAutofit/>
          </a:bodyPr>
          <a:lstStyle/>
          <a:p>
            <a:r>
              <a:rPr lang="ru-RU" sz="31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Цель мастер-класса:</a:t>
            </a:r>
            <a:r>
              <a:rPr lang="ru-RU" sz="3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Повышение профессиональной компетентности родителей по использованию пальчиковой гимнастики в работе с детьми, пропаганда и распространение разновидностей форм работы.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3284984"/>
            <a:ext cx="568863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48464" cy="4608512"/>
          </a:xfrm>
        </p:spPr>
        <p:txBody>
          <a:bodyPr>
            <a:normAutofit fontScale="90000"/>
          </a:bodyPr>
          <a:lstStyle/>
          <a:p>
            <a:r>
              <a:rPr lang="ru-RU" sz="27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Задачи:</a:t>
            </a:r>
            <a:r>
              <a:rPr lang="ru-RU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Познакомить участников мастер-класса с эффективными методами использования пальчиковой гимнастики в жизни ребёнка.</a:t>
            </a:r>
            <a:br>
              <a:rPr lang="ru-RU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Обучить участников мастер-класса этапам разучивания пальчиковых игр, дать им возможность заимствовать элементы педагогического опыта для улучшения собственного.</a:t>
            </a:r>
            <a:br>
              <a:rPr lang="ru-RU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Закрепить умения участников мастер-класса применять полученные знания в практике.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149080"/>
            <a:ext cx="4608512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28092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54006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9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Китайская пословица гласит: «Расскажи – и я забуду, покажи – и я запомню, дай попробовать – </a:t>
            </a: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пойму!</a:t>
            </a: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»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1277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Китайская пальчиковая гимнастика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8964488" cy="1916832"/>
          </a:xfrm>
        </p:spPr>
        <p:txBody>
          <a:bodyPr>
            <a:normAutofit lnSpcReduction="10000"/>
          </a:bodyPr>
          <a:lstStyle/>
          <a:p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Найти глазами центральную точку ладони, нажать на нее раз большим пальцем. Поменять руки (20 раз) 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484784"/>
            <a:ext cx="3816424" cy="3528392"/>
          </a:xfrm>
          <a:prstGeom prst="rect">
            <a:avLst/>
          </a:prstGeom>
        </p:spPr>
      </p:pic>
      <p:sp>
        <p:nvSpPr>
          <p:cNvPr id="5" name="Блок-схема: узел 4"/>
          <p:cNvSpPr/>
          <p:nvPr/>
        </p:nvSpPr>
        <p:spPr>
          <a:xfrm>
            <a:off x="4410408" y="3573016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653136"/>
            <a:ext cx="9144000" cy="2204863"/>
          </a:xfrm>
        </p:spPr>
        <p:txBody>
          <a:bodyPr>
            <a:normAutofit/>
          </a:bodyPr>
          <a:lstStyle/>
          <a:p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Поочередно начиная с указательного пальца, соединяем все пальцы с большим, образуя "круг". Начинаем с левой руки.</a:t>
            </a:r>
          </a:p>
          <a:p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813690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856984" cy="24482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работа рук способствует психическому успокоению;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предотвращает развитие утомления в мозговых центрах (китайский обычай перебирать в руках грецкие орехи)</a:t>
            </a:r>
            <a:r>
              <a:rPr lang="ru-RU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5724128" cy="1872208"/>
          </a:xfrm>
        </p:spPr>
        <p:txBody>
          <a:bodyPr>
            <a:normAutofit fontScale="62500" lnSpcReduction="20000"/>
          </a:bodyPr>
          <a:lstStyle/>
          <a:p>
            <a:r>
              <a:rPr lang="ru-RU" sz="3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способствует возникновению успокаивающего эффекта (китайские купцы потирают руки при обслуживании докучливых клиентов</a:t>
            </a:r>
            <a:r>
              <a:rPr lang="ru-RU" sz="3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28800"/>
            <a:ext cx="2952328" cy="44644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293096"/>
            <a:ext cx="1584176" cy="1800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031158"/>
            <a:ext cx="1872208" cy="163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880306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 истории…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509120"/>
            <a:ext cx="8928992" cy="2348879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7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Если обратиться к истории, то можно заметить, что многое из опыта наших предков не забыто, более того, продолжает развиваться, что говорит о пользе и важности данных игр в </a:t>
            </a:r>
            <a:r>
              <a:rPr lang="ru-RU" sz="175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детстве.  Наши </a:t>
            </a:r>
            <a:r>
              <a:rPr lang="ru-RU" sz="17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предки наверняка о чем-то таком догадывались. Ведь хорошо знакомые нам «Сорока-ворона», «Ладушки», «Коза-рогатая» не что иное, как </a:t>
            </a:r>
            <a:r>
              <a:rPr lang="ru-RU" sz="175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оздоравливающий</a:t>
            </a:r>
            <a:r>
              <a:rPr lang="ru-RU" sz="17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тонизирующий массаж</a:t>
            </a:r>
            <a:r>
              <a:rPr lang="ru-RU" sz="175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17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08720"/>
            <a:ext cx="2915815" cy="3600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887319"/>
            <a:ext cx="2771800" cy="36218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925312"/>
            <a:ext cx="3240360" cy="358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</TotalTime>
  <Words>390</Words>
  <Application>Microsoft Office PowerPoint</Application>
  <PresentationFormat>Экран (4:3)</PresentationFormat>
  <Paragraphs>29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Мастер-класс для родителей «Играем с пальчиками — развиваем эмоции и речь»</vt:lpstr>
      <vt:lpstr>Цель мастер-класса: Повышение профессиональной компетентности родителей по использованию пальчиковой гимнастики в работе с детьми, пропаганда и распространение разновидностей форм работы. </vt:lpstr>
      <vt:lpstr>Задачи: 1. Познакомить участников мастер-класса с эффективными методами использования пальчиковой гимнастики в жизни ребёнка. 2. Обучить участников мастер-класса этапам разучивания пальчиковых игр, дать им возможность заимствовать элементы педагогического опыта для улучшения собственного. 3. Закрепить умения участников мастер-класса применять полученные знания в практике. </vt:lpstr>
      <vt:lpstr>Презентация PowerPoint</vt:lpstr>
      <vt:lpstr>Китайская пословица гласит: «Расскажи – и я забуду, покажи – и я запомню, дай попробовать – я пойму!» </vt:lpstr>
      <vt:lpstr>Китайская пальчиковая гимнастика</vt:lpstr>
      <vt:lpstr>Презентация PowerPoint</vt:lpstr>
      <vt:lpstr>- работа рук способствует психическому успокоению; - предотвращает развитие утомления в мозговых центрах (китайский обычай перебирать в руках грецкие орехи) </vt:lpstr>
      <vt:lpstr> Из истории…</vt:lpstr>
      <vt:lpstr>Презентация PowerPoint</vt:lpstr>
      <vt:lpstr>Презентация PowerPoint</vt:lpstr>
      <vt:lpstr>Презентация PowerPoint</vt:lpstr>
      <vt:lpstr>Спасибо за внимание!!!  Здоровья Вам и Вашим детям!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для родителей «Играем с пальчиками — развиваем эмоции и речь»</dc:title>
  <dc:creator>1</dc:creator>
  <cp:lastModifiedBy>1</cp:lastModifiedBy>
  <cp:revision>8</cp:revision>
  <dcterms:created xsi:type="dcterms:W3CDTF">2015-03-29T08:22:19Z</dcterms:created>
  <dcterms:modified xsi:type="dcterms:W3CDTF">2015-03-29T09:37:48Z</dcterms:modified>
</cp:coreProperties>
</file>