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5" r:id="rId5"/>
    <p:sldId id="267" r:id="rId6"/>
    <p:sldId id="269" r:id="rId7"/>
    <p:sldId id="271" r:id="rId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1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73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17C2-3A74-4724-9BB1-95CC6787FC7F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A98A-1BAB-4690-AE9A-21FA4D1D8E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17C2-3A74-4724-9BB1-95CC6787FC7F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A98A-1BAB-4690-AE9A-21FA4D1D8E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9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17C2-3A74-4724-9BB1-95CC6787FC7F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A98A-1BAB-4690-AE9A-21FA4D1D8E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17C2-3A74-4724-9BB1-95CC6787FC7F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A98A-1BAB-4690-AE9A-21FA4D1D8E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4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17C2-3A74-4724-9BB1-95CC6787FC7F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A98A-1BAB-4690-AE9A-21FA4D1D8E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2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17C2-3A74-4724-9BB1-95CC6787FC7F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A98A-1BAB-4690-AE9A-21FA4D1D8E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3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3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17C2-3A74-4724-9BB1-95CC6787FC7F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A98A-1BAB-4690-AE9A-21FA4D1D8E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17C2-3A74-4724-9BB1-95CC6787FC7F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A98A-1BAB-4690-AE9A-21FA4D1D8E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17C2-3A74-4724-9BB1-95CC6787FC7F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A98A-1BAB-4690-AE9A-21FA4D1D8E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4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91" y="364073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4" y="1913473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17C2-3A74-4724-9BB1-95CC6787FC7F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A98A-1BAB-4690-AE9A-21FA4D1D8E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17C2-3A74-4724-9BB1-95CC6787FC7F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A98A-1BAB-4690-AE9A-21FA4D1D8E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6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40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317C2-3A74-4724-9BB1-95CC6787FC7F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40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40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9A98A-1BAB-4690-AE9A-21FA4D1D8E5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8680" y="971600"/>
            <a:ext cx="5829300" cy="196003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Развивающая логическая игра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"Что для Чего"</a:t>
            </a:r>
            <a:endParaRPr lang="ru-RU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04048"/>
            <a:ext cx="6858000" cy="4139952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Ход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игры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"Что для Чего":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Цель: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развитие логического мышления, внимания.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В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игре участвуют от 2 до 8 человек и ведущий.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Карточки с пустыми полями раздаются игрокам, а карточки с изображением предметов перемешиваются и остаются у ведущего.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Ведущий показывает предмет и просит его назвать. Тот игрок, чьим картам соответствует показанный предмет, берет его себе и выкладывает на свою карту, объяснив, почему эти предметы подходят друг другу. Если мнение игрока неверно, игроки продолжают искать подходящую карточку.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Побеждает тот, кто первым подберет пары ко всем своим карточкам. Эта игра командная, победителей и побежденных в ней нет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.</a:t>
            </a:r>
          </a:p>
          <a:p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Игра для детей 3-5 лет.</a:t>
            </a:r>
            <a:endParaRPr lang="ru-RU" sz="1600" i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pbjpub0Y5Gs/U3uRruRBc5I/AAAAAAAAVcg/NeBGSZxuMd4/s1600/%D0%98%D0%B3%D1%80%D0%B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6858000" cy="47160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" name="Picture 2" descr="http://2.bp.blogspot.com/-HYgMt6oZBmA/U3uRs_PhGwI/AAAAAAAAVco/k4-hGwkPc9E/s1600/%D0%98%D0%B3%D1%80%D0%B0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16016"/>
            <a:ext cx="6858000" cy="44279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1.bp.blogspot.com/-2-4rFslnBjI/U3uRtHHVuXI/AAAAAAAAVcs/J8adBwvvIaU/s1600/%D0%98%D0%B3%D1%80%D0%B0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572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" name="Picture 2" descr="http://4.bp.blogspot.com/-I6CdeFHoUxQ/U3uRucw9ELI/AAAAAAAAVc4/30fIZUM3CkI/s1600/%D0%98%D0%B3%D1%80%D0%B0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0"/>
            <a:ext cx="6858000" cy="4572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2.bp.blogspot.com/-GQvKPw53z3M/U3uRvRMTkOI/AAAAAAAAVdA/Y977Fkn4HUY/s1600/%D0%98%D0%B3%D1%80%D0%B0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0"/>
            <a:ext cx="6857997" cy="4572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" name="Picture 2" descr="http://3.bp.blogspot.com/-_U_Qgk2wFXI/U3uRvl079bI/AAAAAAAAVdE/sF35Q9IEzcU/s1600/%D0%98%D0%B3%D1%80%D0%B0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0"/>
            <a:ext cx="6858000" cy="4572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2.bp.blogspot.com/-mzN_5JuAW50/U3uRxfwHL3I/AAAAAAAAVdU/6RGGE5eFA0k/s1600/%D0%98%D0%B3%D1%80%D0%B0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6440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" name="Picture 2" descr="http://4.bp.blogspot.com/-WYZbqgIqL3w/U3uRw2L0RNI/AAAAAAAAVdQ/xe9qbhsa1O8/s1600/%D0%98%D0%B3%D1%80%D0%B0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44008"/>
            <a:ext cx="6858000" cy="4499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4.bp.blogspot.com/-7h5se41ZCJ8/U3uXF6uzGeI/AAAAAAAAVdk/eIPG2KeF_u8/s1600/%D0%BA%D0%B0%D1%80%D1%82%D0%BE%D1%87%D0%BA%D0%B8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7999" cy="4572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" name="Picture 2" descr="http://2.bp.blogspot.com/-J13ILKaxevM/U3uXGiSuwjI/AAAAAAAAVdo/PE5zwmttJtQ/s1600/%D0%BA%D0%B0%D1%80%D1%82%D0%BE%D1%87%D0%BA%D0%B8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0"/>
            <a:ext cx="6858000" cy="4572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3.bp.blogspot.com/-ewft1YkO4T0/U3uXH0ZAHVI/AAAAAAAAVd0/mrTy_OJGGmQ/s1600/%D0%BA%D0%B0%D1%80%D1%82%D0%BE%D1%87%D0%BA%D0%B8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572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" name="Picture 2" descr="http://3.bp.blogspot.com/-FQqQelE19Us/U3uXIA5LayI/AAAAAAAAVd4/9zOMDRiRJWQ/s1600/%D0%BA%D0%B0%D1%80%D1%82%D0%BE%D1%87%D0%BA%D0%B8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0"/>
            <a:ext cx="6858000" cy="4572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Развивающая логическая игра  "Что для Чего"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логическая игра  "Что для Чего"</dc:title>
  <dc:creator>Пользователь</dc:creator>
  <cp:lastModifiedBy>Пользователь</cp:lastModifiedBy>
  <cp:revision>1</cp:revision>
  <dcterms:created xsi:type="dcterms:W3CDTF">2014-12-08T20:34:23Z</dcterms:created>
  <dcterms:modified xsi:type="dcterms:W3CDTF">2014-12-08T20:46:48Z</dcterms:modified>
</cp:coreProperties>
</file>