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760-F573-4925-91F8-2C484F9D0AD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30BC-5A3E-466D-9D25-C7E510F1C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18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760-F573-4925-91F8-2C484F9D0AD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30BC-5A3E-466D-9D25-C7E510F1C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0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760-F573-4925-91F8-2C484F9D0AD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30BC-5A3E-466D-9D25-C7E510F1C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24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760-F573-4925-91F8-2C484F9D0AD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30BC-5A3E-466D-9D25-C7E510F1C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3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760-F573-4925-91F8-2C484F9D0AD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30BC-5A3E-466D-9D25-C7E510F1C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04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760-F573-4925-91F8-2C484F9D0AD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30BC-5A3E-466D-9D25-C7E510F1C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7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760-F573-4925-91F8-2C484F9D0AD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30BC-5A3E-466D-9D25-C7E510F1C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85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760-F573-4925-91F8-2C484F9D0AD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30BC-5A3E-466D-9D25-C7E510F1C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85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760-F573-4925-91F8-2C484F9D0AD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30BC-5A3E-466D-9D25-C7E510F1C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99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760-F573-4925-91F8-2C484F9D0AD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30BC-5A3E-466D-9D25-C7E510F1C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60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760-F573-4925-91F8-2C484F9D0AD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30BC-5A3E-466D-9D25-C7E510F1C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47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1C760-F573-4925-91F8-2C484F9D0AD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D30BC-5A3E-466D-9D25-C7E510F1C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74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3704606" cy="26934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12" y="809619"/>
            <a:ext cx="3352787" cy="26913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15" t="3250" r="11036" b="19944"/>
          <a:stretch/>
        </p:blipFill>
        <p:spPr bwMode="auto">
          <a:xfrm>
            <a:off x="5880967" y="3789040"/>
            <a:ext cx="3173275" cy="27363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15" r="32458"/>
          <a:stretch/>
        </p:blipFill>
        <p:spPr bwMode="auto">
          <a:xfrm>
            <a:off x="3326347" y="4092059"/>
            <a:ext cx="2477410" cy="24618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778" y="4005064"/>
            <a:ext cx="2763297" cy="23042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00" y="1196752"/>
            <a:ext cx="3036840" cy="23928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 rot="19143462">
            <a:off x="2639316" y="2353427"/>
            <a:ext cx="599167" cy="270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482994">
            <a:off x="5611421" y="2222240"/>
            <a:ext cx="661335" cy="257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360877" y="3311280"/>
            <a:ext cx="242314" cy="601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20530931">
            <a:off x="5823815" y="5382666"/>
            <a:ext cx="622253" cy="2958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877500">
            <a:off x="2647870" y="5398220"/>
            <a:ext cx="725363" cy="2813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1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2000-01-11T21:17:41Z</dcterms:created>
  <dcterms:modified xsi:type="dcterms:W3CDTF">2015-03-22T11:36:31Z</dcterms:modified>
</cp:coreProperties>
</file>