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</p:sldMasterIdLst>
  <p:notesMasterIdLst>
    <p:notesMasterId r:id="rId9"/>
  </p:notesMasterIdLst>
  <p:sldIdLst>
    <p:sldId id="327" r:id="rId2"/>
    <p:sldId id="326" r:id="rId3"/>
    <p:sldId id="347" r:id="rId4"/>
    <p:sldId id="348" r:id="rId5"/>
    <p:sldId id="349" r:id="rId6"/>
    <p:sldId id="350" r:id="rId7"/>
    <p:sldId id="351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Rg st="1" end="29"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66FFFF"/>
    <a:srgbClr val="00CCFF"/>
    <a:srgbClr val="0066FF"/>
    <a:srgbClr val="FF0000"/>
    <a:srgbClr val="CC6600"/>
    <a:srgbClr val="CCE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009" autoAdjust="0"/>
  </p:normalViewPr>
  <p:slideViewPr>
    <p:cSldViewPr>
      <p:cViewPr>
        <p:scale>
          <a:sx n="66" d="100"/>
          <a:sy n="66" d="100"/>
        </p:scale>
        <p:origin x="-94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7FD85EB-C6F0-42DE-9DA2-CAD2C0F3D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56672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1D8F68-6249-4BEB-8594-647D1857A7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B44B4-A7CE-4C86-9356-8D9C7AE862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925534-E24D-4906-8C24-A0984DDB58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6ED33-4913-45F9-B3E9-921D43C4B2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C5F2F-5FBB-4D93-A5B8-9765D032C0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243B6-18E0-496F-AF41-4F8B4B8D30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1BE1D-C6B0-415D-BCE2-8E681AF640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0212C-D61A-45E3-BD2B-0F80B0D741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8BA183-53E7-4341-9AFB-1755052513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856BC3-5ED2-4041-8D86-CB3B58C6A5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21860D-970C-4761-A1DD-D19959ECC6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C63F5F1-6C0A-4D66-AA57-373C1FAEE4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ransition spd="med">
    <p:strips dir="ld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wav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4372168"/>
            <a:ext cx="7622232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Зимующие птицы-те,</a:t>
            </a:r>
            <a:br>
              <a:rPr lang="ru-RU" dirty="0" smtClean="0"/>
            </a:br>
            <a:r>
              <a:rPr lang="ru-RU" dirty="0" smtClean="0"/>
              <a:t>которые зимой не улетают на юг.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640"/>
            <a:ext cx="7488832" cy="4248472"/>
          </a:xfrm>
        </p:spPr>
      </p:pic>
    </p:spTree>
  </p:cSld>
  <p:clrMapOvr>
    <a:masterClrMapping/>
  </p:clrMapOvr>
  <p:transition spd="slow" advTm="11341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ru-RU" dirty="0" smtClean="0"/>
              <a:t>                               </a:t>
            </a:r>
          </a:p>
        </p:txBody>
      </p:sp>
      <p:pic>
        <p:nvPicPr>
          <p:cNvPr id="7171" name="Picture 87" descr="воробей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88640"/>
            <a:ext cx="39243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4046647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B0F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160" y="3244002"/>
            <a:ext cx="4066605" cy="3020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B0F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ГРАЧ Rook_zps172a6c61.jpg"/>
          <p:cNvPicPr>
            <a:picLocks noChangeAspect="1"/>
          </p:cNvPicPr>
          <p:nvPr/>
        </p:nvPicPr>
        <p:blipFill>
          <a:blip r:embed="rId6" cstate="print"/>
          <a:srcRect l="8635" t="4336" r="17193" b="4336"/>
          <a:stretch>
            <a:fillRect/>
          </a:stretch>
        </p:blipFill>
        <p:spPr>
          <a:xfrm>
            <a:off x="323528" y="260648"/>
            <a:ext cx="4056451" cy="2808312"/>
          </a:xfrm>
          <a:prstGeom prst="flowChartAlternateProcess">
            <a:avLst/>
          </a:prstGeom>
          <a:solidFill>
            <a:srgbClr val="FFFFFF"/>
          </a:solidFill>
          <a:ln w="76200" cap="sq">
            <a:solidFill>
              <a:schemeClr val="bg2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5383"/>
            <a:ext cx="3982463" cy="28075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" y="3501008"/>
            <a:ext cx="4046647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B0F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958" r="7085"/>
          <a:stretch>
            <a:fillRect/>
          </a:stretch>
        </p:blipFill>
        <p:spPr bwMode="auto">
          <a:xfrm>
            <a:off x="4711066" y="260648"/>
            <a:ext cx="4182269" cy="2907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B0F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АИСТ caplya-600x8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13405" y="3328905"/>
            <a:ext cx="2538915" cy="3529093"/>
          </a:xfrm>
          <a:prstGeom prst="flowChartAlternateProcess">
            <a:avLst/>
          </a:prstGeom>
          <a:solidFill>
            <a:srgbClr val="FFFFFF"/>
          </a:solidFill>
          <a:ln w="76200" cap="sq">
            <a:solidFill>
              <a:schemeClr val="bg2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5383"/>
            <a:ext cx="3982463" cy="28075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050" y="404664"/>
            <a:ext cx="3936437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СОЛОВЕЙ 1d5.jpg"/>
          <p:cNvPicPr>
            <a:picLocks noChangeAspect="1"/>
          </p:cNvPicPr>
          <p:nvPr/>
        </p:nvPicPr>
        <p:blipFill>
          <a:blip r:embed="rId4" cstate="print"/>
          <a:srcRect l="8439" t="2898" r="18651" b="2516"/>
          <a:stretch>
            <a:fillRect/>
          </a:stretch>
        </p:blipFill>
        <p:spPr>
          <a:xfrm>
            <a:off x="5220072" y="3539524"/>
            <a:ext cx="3456384" cy="3134860"/>
          </a:xfrm>
          <a:prstGeom prst="flowChartAlternateProcess">
            <a:avLst/>
          </a:prstGeom>
          <a:solidFill>
            <a:srgbClr val="FFFFFF"/>
          </a:solidFill>
          <a:ln w="76200" cap="sq">
            <a:solidFill>
              <a:schemeClr val="bg2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СИНИЦА 484cab4d69c5.jpg"/>
          <p:cNvPicPr>
            <a:picLocks noChangeAspect="1"/>
          </p:cNvPicPr>
          <p:nvPr/>
        </p:nvPicPr>
        <p:blipFill>
          <a:blip r:embed="rId5" cstate="print"/>
          <a:srcRect t="6961" r="4438" b="10704"/>
          <a:stretch>
            <a:fillRect/>
          </a:stretch>
        </p:blipFill>
        <p:spPr>
          <a:xfrm>
            <a:off x="395536" y="3408301"/>
            <a:ext cx="4176464" cy="3133103"/>
          </a:xfrm>
          <a:prstGeom prst="flowChartAlternateProcess">
            <a:avLst/>
          </a:prstGeom>
          <a:solidFill>
            <a:srgbClr val="FFFFFF"/>
          </a:solidFill>
          <a:ln w="76200" cap="sq">
            <a:solidFill>
              <a:schemeClr val="bg2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ru-RU" dirty="0" smtClean="0"/>
              <a:t>                               </a:t>
            </a:r>
          </a:p>
        </p:txBody>
      </p:sp>
      <p:pic>
        <p:nvPicPr>
          <p:cNvPr id="7171" name="Picture 87" descr="воробей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88640"/>
            <a:ext cx="39243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" y="3284984"/>
            <a:ext cx="4046647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B0F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160" y="3244002"/>
            <a:ext cx="4066605" cy="3020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B0F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СКВОРЕЦ 596789.jpg"/>
          <p:cNvPicPr>
            <a:picLocks noChangeAspect="1"/>
          </p:cNvPicPr>
          <p:nvPr/>
        </p:nvPicPr>
        <p:blipFill>
          <a:blip r:embed="rId6" cstate="print"/>
          <a:srcRect l="5173" t="6476"/>
          <a:stretch>
            <a:fillRect/>
          </a:stretch>
        </p:blipFill>
        <p:spPr>
          <a:xfrm>
            <a:off x="539552" y="188640"/>
            <a:ext cx="3960440" cy="2929508"/>
          </a:xfrm>
          <a:prstGeom prst="flowChartAlternateProcess">
            <a:avLst/>
          </a:prstGeom>
          <a:solidFill>
            <a:srgbClr val="FFFFFF"/>
          </a:solidFill>
          <a:ln w="76200" cap="sq">
            <a:solidFill>
              <a:schemeClr val="bg2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4664"/>
            <a:ext cx="3982463" cy="28075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4046647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B0F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01008"/>
            <a:ext cx="3936437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ЛАСТОЧКА 56dad18f2531a1af847c5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501008"/>
            <a:ext cx="4140100" cy="2929917"/>
          </a:xfrm>
          <a:prstGeom prst="flowChartAlternateProcess">
            <a:avLst/>
          </a:prstGeom>
          <a:solidFill>
            <a:srgbClr val="FFFFFF"/>
          </a:solidFill>
          <a:ln w="76200" cap="sq">
            <a:solidFill>
              <a:schemeClr val="bg2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ОЛОВЕЙ 3122_XL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b="18171"/>
          <a:stretch>
            <a:fillRect/>
          </a:stretch>
        </p:blipFill>
        <p:spPr>
          <a:xfrm>
            <a:off x="179512" y="332656"/>
            <a:ext cx="3960440" cy="2880320"/>
          </a:xfrm>
          <a:prstGeom prst="flowChartAlternateProcess">
            <a:avLst/>
          </a:prstGeom>
          <a:solidFill>
            <a:srgbClr val="FFFFFF"/>
          </a:solidFill>
          <a:ln w="76200" cap="sq">
            <a:solidFill>
              <a:schemeClr val="bg2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СИНИЦА 484cab4d69c5.jpg"/>
          <p:cNvPicPr>
            <a:picLocks noChangeAspect="1"/>
          </p:cNvPicPr>
          <p:nvPr/>
        </p:nvPicPr>
        <p:blipFill>
          <a:blip r:embed="rId3" cstate="print"/>
          <a:srcRect t="6961" r="4438" b="10704"/>
          <a:stretch>
            <a:fillRect/>
          </a:stretch>
        </p:blipFill>
        <p:spPr>
          <a:xfrm>
            <a:off x="4644008" y="316596"/>
            <a:ext cx="3727775" cy="2896380"/>
          </a:xfrm>
          <a:prstGeom prst="flowChartAlternateProcess">
            <a:avLst/>
          </a:prstGeom>
          <a:solidFill>
            <a:srgbClr val="FFFFFF"/>
          </a:solidFill>
          <a:ln w="76200" cap="sq">
            <a:solidFill>
              <a:schemeClr val="bg2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ГОЛУБЬ 1990.jpg"/>
          <p:cNvPicPr>
            <a:picLocks noChangeAspect="1"/>
          </p:cNvPicPr>
          <p:nvPr/>
        </p:nvPicPr>
        <p:blipFill>
          <a:blip r:embed="rId4" cstate="print"/>
          <a:srcRect l="26375" t="16686" r="15350" b="15496"/>
          <a:stretch>
            <a:fillRect/>
          </a:stretch>
        </p:blipFill>
        <p:spPr>
          <a:xfrm>
            <a:off x="149193" y="3501008"/>
            <a:ext cx="4019815" cy="3096344"/>
          </a:xfrm>
          <a:prstGeom prst="flowChartAlternateProcess">
            <a:avLst/>
          </a:prstGeom>
          <a:solidFill>
            <a:srgbClr val="FFFFFF"/>
          </a:solidFill>
          <a:ln w="76200" cap="sq">
            <a:solidFill>
              <a:schemeClr val="bg2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СНЕГИРЬ bfdc81c05d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501008"/>
            <a:ext cx="3822436" cy="30990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5</Words>
  <Application>Microsoft Office PowerPoint</Application>
  <PresentationFormat>Экран (4:3)</PresentationFormat>
  <Paragraphs>3</Paragraphs>
  <Slides>7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Зимующие птицы-те, которые зимой не улетают на юг. 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User</cp:lastModifiedBy>
  <cp:revision>100</cp:revision>
  <dcterms:created xsi:type="dcterms:W3CDTF">2008-01-02T07:01:34Z</dcterms:created>
  <dcterms:modified xsi:type="dcterms:W3CDTF">2015-03-15T09:16:24Z</dcterms:modified>
</cp:coreProperties>
</file>