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ircl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55;&#1045;&#1056;&#1045;&#1051;&#1045;&#1058;%20&#1055;&#1058;&#1048;&#1062;&#1067;\&#1052;&#1059;&#1047;\&#1057;&#1050;&#1042;&#1054;&#1056;&#1045;&#1062;%20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55;&#1045;&#1056;&#1045;&#1051;&#1045;&#1058;%20&#1055;&#1058;&#1048;&#1062;&#1067;\&#1052;&#1059;&#1047;\&#1043;&#1056;&#1040;&#1063;&#1048;%20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55;&#1045;&#1056;&#1045;&#1051;&#1045;&#1058;%20&#1055;&#1058;&#1048;&#1062;&#1067;\&#1052;&#1059;&#1047;\&#1041;&#1045;&#1051;&#1067;&#1049;%20&#1040;&#1048;&#1057;&#1058;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55;&#1045;&#1056;&#1045;&#1051;&#1045;&#1058;%20&#1055;&#1058;&#1048;&#1062;&#1067;\&#1052;&#1059;&#1047;\&#1089;&#1086;&#1083;&#1086;&#1074;&#1077;&#1081;%20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1;&#1040;&#1056;&#1048;&#1057;&#1040;\&#1055;&#1045;&#1056;&#1045;&#1051;&#1045;&#1058;%20&#1055;&#1058;&#1048;&#1062;&#1067;\&#1052;&#1059;&#1047;\&#1044;&#1045;&#1056;&#1045;&#1042;&#1045;&#1053;&#1057;&#1050;&#1040;&#1071;%20&#1051;&#1040;&#1057;&#1058;&#1054;&#1063;&#1050;&#1040;%20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tto.net.ua-255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0" y="152400"/>
            <a:ext cx="9087104" cy="6553200"/>
          </a:xfrm>
        </p:spPr>
      </p:pic>
      <p:pic>
        <p:nvPicPr>
          <p:cNvPr id="5" name="Рисунок 4" descr="СКВОРЕЦ 59678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СКВОРЕЦ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7848600" y="5562600"/>
            <a:ext cx="1295400" cy="12954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9036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tto.net.ua-255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0" y="152400"/>
            <a:ext cx="9087104" cy="6553200"/>
          </a:xfrm>
        </p:spPr>
      </p:pic>
      <p:pic>
        <p:nvPicPr>
          <p:cNvPr id="6" name="Рисунок 5" descr="ГРАЧ 6939.jpg"/>
          <p:cNvPicPr>
            <a:picLocks noChangeAspect="1"/>
          </p:cNvPicPr>
          <p:nvPr/>
        </p:nvPicPr>
        <p:blipFill>
          <a:blip r:embed="rId4" cstate="print"/>
          <a:srcRect t="8124" r="16666" b="5307"/>
          <a:stretch>
            <a:fillRect/>
          </a:stretch>
        </p:blipFill>
        <p:spPr>
          <a:xfrm>
            <a:off x="0" y="-15851"/>
            <a:ext cx="9144000" cy="6873851"/>
          </a:xfrm>
          <a:prstGeom prst="rect">
            <a:avLst/>
          </a:prstGeom>
        </p:spPr>
      </p:pic>
      <p:pic>
        <p:nvPicPr>
          <p:cNvPr id="5" name="ГРАЧИ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29600" y="59436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44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tto.net.ua-255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0" y="152400"/>
            <a:ext cx="9087104" cy="6553200"/>
          </a:xfrm>
        </p:spPr>
      </p:pic>
      <p:pic>
        <p:nvPicPr>
          <p:cNvPr id="5" name="Рисунок 4" descr="АИСТ caplya-600x834.jpg"/>
          <p:cNvPicPr>
            <a:picLocks noChangeAspect="1"/>
          </p:cNvPicPr>
          <p:nvPr/>
        </p:nvPicPr>
        <p:blipFill>
          <a:blip r:embed="rId4" cstate="print"/>
          <a:srcRect t="2222" b="6667"/>
          <a:stretch>
            <a:fillRect/>
          </a:stretch>
        </p:blipFill>
        <p:spPr>
          <a:xfrm>
            <a:off x="1371601" y="0"/>
            <a:ext cx="5667306" cy="6858000"/>
          </a:xfrm>
          <a:prstGeom prst="rect">
            <a:avLst/>
          </a:prstGeom>
        </p:spPr>
      </p:pic>
      <p:pic>
        <p:nvPicPr>
          <p:cNvPr id="6" name="БЕЛЫЙ АИСТ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77200" y="57912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12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tto.net.ua-255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0" y="152400"/>
            <a:ext cx="9087104" cy="6553200"/>
          </a:xfrm>
        </p:spPr>
      </p:pic>
      <p:pic>
        <p:nvPicPr>
          <p:cNvPr id="5" name="Рисунок 4" descr="СОЛОВЕЙ 1d5.jpg"/>
          <p:cNvPicPr>
            <a:picLocks noChangeAspect="1"/>
          </p:cNvPicPr>
          <p:nvPr/>
        </p:nvPicPr>
        <p:blipFill>
          <a:blip r:embed="rId4" cstate="print"/>
          <a:srcRect r="5813"/>
          <a:stretch>
            <a:fillRect/>
          </a:stretch>
        </p:blipFill>
        <p:spPr>
          <a:xfrm>
            <a:off x="-32657" y="1"/>
            <a:ext cx="9176657" cy="6858000"/>
          </a:xfrm>
          <a:prstGeom prst="rect">
            <a:avLst/>
          </a:prstGeom>
        </p:spPr>
      </p:pic>
      <p:pic>
        <p:nvPicPr>
          <p:cNvPr id="6" name="соловей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153400" y="58674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004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motto.net.ua-2551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r="13333"/>
          <a:stretch>
            <a:fillRect/>
          </a:stretch>
        </p:blipFill>
        <p:spPr>
          <a:xfrm>
            <a:off x="0" y="152400"/>
            <a:ext cx="9144000" cy="6553200"/>
          </a:xfrm>
        </p:spPr>
      </p:pic>
      <p:pic>
        <p:nvPicPr>
          <p:cNvPr id="5" name="Рисунок 4" descr="ЛАСТОЧКА 56dad18f2531a1af847c54.gif"/>
          <p:cNvPicPr>
            <a:picLocks noChangeAspect="1"/>
          </p:cNvPicPr>
          <p:nvPr/>
        </p:nvPicPr>
        <p:blipFill>
          <a:blip r:embed="rId4" cstate="print"/>
          <a:srcRect l="3330"/>
          <a:stretch>
            <a:fillRect/>
          </a:stretch>
        </p:blipFill>
        <p:spPr>
          <a:xfrm>
            <a:off x="0" y="0"/>
            <a:ext cx="9152284" cy="6700136"/>
          </a:xfrm>
          <a:prstGeom prst="rect">
            <a:avLst/>
          </a:prstGeom>
        </p:spPr>
      </p:pic>
      <p:pic>
        <p:nvPicPr>
          <p:cNvPr id="6" name="ДЕРЕВЕНСКАЯ ЛАСТОЧКА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153400" y="58674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2265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5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Педагогика</cp:lastModifiedBy>
  <cp:revision>3</cp:revision>
  <dcterms:created xsi:type="dcterms:W3CDTF">2015-03-15T08:47:48Z</dcterms:created>
  <dcterms:modified xsi:type="dcterms:W3CDTF">2015-03-18T11:44:16Z</dcterms:modified>
</cp:coreProperties>
</file>