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5" r:id="rId4"/>
    <p:sldId id="266" r:id="rId5"/>
    <p:sldId id="259" r:id="rId6"/>
    <p:sldId id="268" r:id="rId7"/>
    <p:sldId id="272" r:id="rId8"/>
    <p:sldId id="270" r:id="rId9"/>
    <p:sldId id="267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D12B07-FF58-4E60-85CE-29E1791687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223224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Театрализованная деятельность в ДОУ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tx1"/>
                </a:solidFill>
              </a:rPr>
              <a:t>Подготовила: старший воспитатель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МБДОУ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/с №27 «</a:t>
            </a:r>
            <a:r>
              <a:rPr lang="ru-RU" dirty="0" err="1" smtClean="0">
                <a:solidFill>
                  <a:schemeClr val="tx1"/>
                </a:solidFill>
              </a:rPr>
              <a:t>Чароит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Киселева М.И.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1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02624" cy="10081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Театрализованная деятельность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76864" cy="30243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Вносит разнообразие в жизнь ребенка.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Дарит радость ребенку и является одним из самых эффективных способов коррекционного воздействия на ребенка, в котором наиболее ярко проявляется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принцип обучения: учить играя.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&amp;Scy;&amp;tcy;&amp;rcy;&amp;acy;&amp;ncy;&amp;icy;&amp;chcy;&amp;kcy;&amp;acy; &amp;dcy;&amp;lcy;&amp;yacy; &amp;rcy;&amp;ocy;&amp;dcy;&amp;icy;&amp;tcy;&amp;iecy;&amp;lcy;&amp;iecy;&amp;j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7381"/>
            <a:ext cx="3144684" cy="24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6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332656"/>
            <a:ext cx="77724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 процессе театрализованных игр: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640960" cy="5112568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ClrTx/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Расширяются и углубляются знания детей об окружающем мире.</a:t>
            </a:r>
          </a:p>
          <a:p>
            <a:pPr marL="457200" indent="-457200" algn="l">
              <a:buClrTx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Развиваются психические процессы: внимание, память, восприятие, воображение.</a:t>
            </a:r>
          </a:p>
          <a:p>
            <a:pPr marL="457200" indent="-457200" algn="l">
              <a:buClrTx/>
              <a:buAutoNum type="arabicPeriod"/>
            </a:pPr>
            <a:r>
              <a:rPr lang="ru-RU" sz="2600" dirty="0" smtClean="0">
                <a:solidFill>
                  <a:schemeClr val="tx1"/>
                </a:solidFill>
              </a:rPr>
              <a:t>Происходит развитие различных анализаторов: зрительного, слухового, речевого, двигательного.</a:t>
            </a:r>
          </a:p>
          <a:p>
            <a:pPr marL="514350" indent="-514350" algn="l">
              <a:buClrTx/>
              <a:buFont typeface="+mj-lt"/>
              <a:buAutoNum type="arabicPeriod" startAt="4"/>
            </a:pPr>
            <a:r>
              <a:rPr lang="ru-RU" sz="2600" dirty="0" smtClean="0">
                <a:solidFill>
                  <a:schemeClr val="tx1"/>
                </a:solidFill>
              </a:rPr>
              <a:t>Активизируются и совершенствуются словарный, строй речи, звукопроизношение, навыки связной речи, темп, выразительность речи, мелодико-интонационная сторона речи.</a:t>
            </a:r>
          </a:p>
          <a:p>
            <a:pPr marL="514350" indent="-514350" algn="l">
              <a:buClrTx/>
              <a:buFont typeface="+mj-lt"/>
              <a:buAutoNum type="arabicPeriod" startAt="5"/>
            </a:pPr>
            <a:r>
              <a:rPr lang="ru-RU" sz="2600" dirty="0" smtClean="0">
                <a:solidFill>
                  <a:schemeClr val="tx1"/>
                </a:solidFill>
              </a:rPr>
              <a:t>Совершенствуются моторика, координация, плавность, переключаемость, целенаправленность движений.</a:t>
            </a:r>
          </a:p>
          <a:p>
            <a:pPr marL="457200" indent="-457200" algn="l">
              <a:buClrTx/>
              <a:buAutoNum type="arabicPeriod" startAt="6"/>
            </a:pPr>
            <a:r>
              <a:rPr lang="ru-RU" sz="2600" dirty="0" smtClean="0">
                <a:solidFill>
                  <a:schemeClr val="tx1"/>
                </a:solidFill>
              </a:rPr>
              <a:t>Развивается эмоционально-волевая сфера, дети знакомятся с чувствами, настроением героев, осваивают способы их внешнего выражения.</a:t>
            </a:r>
          </a:p>
          <a:p>
            <a:pPr marL="514350" indent="-514350" algn="l">
              <a:buClrTx/>
              <a:buFont typeface="+mj-lt"/>
              <a:buAutoNum type="arabicPeriod" startAt="7"/>
            </a:pPr>
            <a:r>
              <a:rPr lang="ru-RU" sz="2600" dirty="0" smtClean="0">
                <a:solidFill>
                  <a:schemeClr val="tx1"/>
                </a:solidFill>
              </a:rPr>
              <a:t>Происходит коррекция поведения.</a:t>
            </a:r>
          </a:p>
          <a:p>
            <a:pPr marL="514350" indent="-514350" algn="l">
              <a:buClrTx/>
              <a:buFont typeface="+mj-lt"/>
              <a:buAutoNum type="arabicPeriod" startAt="8"/>
            </a:pPr>
            <a:r>
              <a:rPr lang="ru-RU" sz="2600" dirty="0" smtClean="0">
                <a:solidFill>
                  <a:schemeClr val="tx1"/>
                </a:solidFill>
              </a:rPr>
              <a:t>Развивается чувство коллективизма, ответственности друг за друга, формируется опыт нравственного поведения.</a:t>
            </a:r>
          </a:p>
          <a:p>
            <a:pPr marL="457200" indent="-457200" algn="l">
              <a:buClrTx/>
              <a:buAutoNum type="arabicPeriod" startAt="8"/>
            </a:pPr>
            <a:r>
              <a:rPr lang="ru-RU" sz="2600" dirty="0" smtClean="0">
                <a:solidFill>
                  <a:schemeClr val="tx1"/>
                </a:solidFill>
              </a:rPr>
              <a:t>Стимулируется развитие творческой, поисковой активности, самостоятельности.</a:t>
            </a:r>
          </a:p>
          <a:p>
            <a:pPr marL="457200" indent="-457200">
              <a:buAutoNum type="arabicPeriod" startAt="8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6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908720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драматизации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8136903" cy="367240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Игры-имитации образов животных, людей, литературных персонажей;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диалоги на основе текста;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Инсценировки произведений;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спектаклей по одному или нескольким произведениям;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Игры-импровизации с разыгрыванием сюжета (или нескольких сюжетов) без предварительной подготовки.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6561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режиссерских 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268761"/>
            <a:ext cx="6417734" cy="23762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определяются в соответствии с разнообразием театров, используемых в детском саду: настольный, плоскостной, объемный, кукольный (</a:t>
            </a:r>
            <a:r>
              <a:rPr lang="ru-RU" sz="2800" dirty="0" err="1" smtClean="0">
                <a:solidFill>
                  <a:schemeClr val="tx1"/>
                </a:solidFill>
              </a:rPr>
              <a:t>би-ба-бо</a:t>
            </a:r>
            <a:r>
              <a:rPr lang="ru-RU" sz="2800" dirty="0" smtClean="0">
                <a:solidFill>
                  <a:schemeClr val="tx1"/>
                </a:solidFill>
              </a:rPr>
              <a:t>, пальчиковый и т.д.)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843092" cy="213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293096"/>
            <a:ext cx="1944216" cy="1944216"/>
          </a:xfrm>
          <a:prstGeom prst="rect">
            <a:avLst/>
          </a:prstGeom>
        </p:spPr>
      </p:pic>
      <p:pic>
        <p:nvPicPr>
          <p:cNvPr id="6" name="Picture 4" descr="C:\Users\user\Desktop\фото\DSC03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1204"/>
            <a:ext cx="1836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8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Основные направления работы с детьми в ДОУ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136904" cy="504056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Театральная игра </a:t>
            </a:r>
            <a:r>
              <a:rPr lang="ru-RU" dirty="0" smtClean="0">
                <a:solidFill>
                  <a:schemeClr val="tx1"/>
                </a:solidFill>
              </a:rPr>
              <a:t>– исторически сложившееся общественное явление, самостоятельный вид деятельности, свойственный человеку.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Ритмопластика</a:t>
            </a:r>
            <a:r>
              <a:rPr lang="ru-RU" dirty="0" smtClean="0">
                <a:solidFill>
                  <a:schemeClr val="tx1"/>
                </a:solidFill>
              </a:rPr>
              <a:t> включает в себя комплексные ритмические, музыкальные, пластические игры и упражнения, призванные обеспечивать развитие естественных психотропных способностей дошкольников, свободы и выразительности телодвижений, обретение ощущения гармонии своего тела с окружающим миром.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Культура и техника речи </a:t>
            </a:r>
            <a:r>
              <a:rPr lang="ru-RU" dirty="0" smtClean="0">
                <a:solidFill>
                  <a:schemeClr val="tx1"/>
                </a:solidFill>
              </a:rPr>
              <a:t>объединяет игры и упражнения, направленные на развитие дыхания и свободы речевого аппарата.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Основы театральной культуры – </a:t>
            </a:r>
            <a:r>
              <a:rPr lang="ru-RU" dirty="0" smtClean="0">
                <a:solidFill>
                  <a:schemeClr val="tx1"/>
                </a:solidFill>
              </a:rPr>
              <a:t>этот раздел работы призван познакомить детей с элементарными понятиями, профессиональной терминологией театрального искусства.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Работа над спектаклем </a:t>
            </a:r>
            <a:r>
              <a:rPr lang="ru-RU" dirty="0" smtClean="0">
                <a:solidFill>
                  <a:schemeClr val="tx1"/>
                </a:solidFill>
              </a:rPr>
              <a:t>базируется на авторских пьесах и включает в себя знакомство с пьесой, сказкой, а также работу над спектаклем – от этюдов к рождению спектакля.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ОСНОВНЫЕ НАПРАВЛЕНИЯ РАЗВИТИЯ ТЕАТРАЛИЗОВАННОЙ ИГРЫ СОСТОЯТ В ПОСТЕПЕННОМ ПЕРЕХОДЕ РЕБЕНКА: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08912" cy="4608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от </a:t>
            </a:r>
            <a:r>
              <a:rPr lang="ru-RU" dirty="0">
                <a:solidFill>
                  <a:schemeClr val="tx1"/>
                </a:solidFill>
              </a:rPr>
              <a:t>наблюдения театрализованной постановки взрослого к самостоятельной игровой деятельности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от </a:t>
            </a:r>
            <a:r>
              <a:rPr lang="ru-RU" dirty="0">
                <a:solidFill>
                  <a:schemeClr val="tx1"/>
                </a:solidFill>
              </a:rPr>
              <a:t>индивидуальной игры и «игры рядом» к игре в группе из трех-пяти сверстников, исполняющих роли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от имитации действий фольклорных и литературных персонажей к имитации действий в сочетании с передачей основных эмоций героя и освоению роли как созданию простого «типичного» образа в игре-драматизации.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11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404664"/>
            <a:ext cx="3812645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Виды театра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 2 младшей группе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1340769"/>
            <a:ext cx="4248471" cy="38662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- пальчиковый театр;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- театр игрушек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- кукольный театр, ширма (</a:t>
            </a:r>
            <a:r>
              <a:rPr lang="ru-RU" sz="2000" dirty="0" err="1" smtClean="0">
                <a:solidFill>
                  <a:schemeClr val="tx1"/>
                </a:solidFill>
              </a:rPr>
              <a:t>би</a:t>
            </a:r>
            <a:r>
              <a:rPr lang="ru-RU" sz="2000" dirty="0" smtClean="0">
                <a:solidFill>
                  <a:schemeClr val="tx1"/>
                </a:solidFill>
              </a:rPr>
              <a:t>-ба-</a:t>
            </a:r>
            <a:r>
              <a:rPr lang="ru-RU" sz="2000" dirty="0" err="1" smtClean="0">
                <a:solidFill>
                  <a:schemeClr val="tx1"/>
                </a:solidFill>
              </a:rPr>
              <a:t>бо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- настольный театр;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- театр картинок;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- матрешки-сказки;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- театр масок;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- театр из картона;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- театр конусный.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уголки группы\фото\5 гр.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552120" cy="1544400"/>
          </a:xfrm>
          <a:prstGeom prst="rect">
            <a:avLst/>
          </a:prstGeom>
          <a:noFill/>
        </p:spPr>
      </p:pic>
      <p:pic>
        <p:nvPicPr>
          <p:cNvPr id="1028" name="Picture 4" descr="D:\уголки группы\IMG_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73016"/>
            <a:ext cx="1944000" cy="1458000"/>
          </a:xfrm>
          <a:prstGeom prst="rect">
            <a:avLst/>
          </a:prstGeom>
          <a:noFill/>
        </p:spPr>
      </p:pic>
      <p:pic>
        <p:nvPicPr>
          <p:cNvPr id="1029" name="Picture 5" descr="D:\уголки группы\IMG_3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400000"/>
            <a:ext cx="1944000" cy="1458000"/>
          </a:xfrm>
          <a:prstGeom prst="rect">
            <a:avLst/>
          </a:prstGeom>
          <a:noFill/>
        </p:spPr>
      </p:pic>
      <p:pic>
        <p:nvPicPr>
          <p:cNvPr id="1031" name="Picture 7" descr="D:\уголки группы\IMG_3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16832"/>
            <a:ext cx="1944000" cy="1458000"/>
          </a:xfrm>
          <a:prstGeom prst="rect">
            <a:avLst/>
          </a:prstGeom>
          <a:noFill/>
        </p:spPr>
      </p:pic>
      <p:pic>
        <p:nvPicPr>
          <p:cNvPr id="1032" name="Picture 8" descr="D:\уголки группы\IMG_3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916832"/>
            <a:ext cx="1944000" cy="1458000"/>
          </a:xfrm>
          <a:prstGeom prst="rect">
            <a:avLst/>
          </a:prstGeom>
          <a:noFill/>
        </p:spPr>
      </p:pic>
      <p:pic>
        <p:nvPicPr>
          <p:cNvPr id="1033" name="Picture 9" descr="C:\Users\связной\Desktop\Новая папка\IMG_44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501008"/>
            <a:ext cx="1211096" cy="1458000"/>
          </a:xfrm>
          <a:prstGeom prst="rect">
            <a:avLst/>
          </a:prstGeom>
          <a:noFill/>
        </p:spPr>
      </p:pic>
      <p:pic>
        <p:nvPicPr>
          <p:cNvPr id="18" name="Рисунок 17" descr="IMG_4442.JPG"/>
          <p:cNvPicPr>
            <a:picLocks noGrp="1" noChangeAspect="1"/>
          </p:cNvPicPr>
          <p:nvPr>
            <p:ph type="pic" idx="1"/>
          </p:nvPr>
        </p:nvPicPr>
        <p:blipFill>
          <a:blip r:embed="rId8" cstate="print"/>
          <a:srcRect l="9378" r="9378"/>
          <a:stretch>
            <a:fillRect/>
          </a:stretch>
        </p:blipFill>
        <p:spPr>
          <a:xfrm>
            <a:off x="323528" y="5011200"/>
            <a:ext cx="2250788" cy="1846800"/>
          </a:xfrm>
        </p:spPr>
      </p:pic>
      <p:pic>
        <p:nvPicPr>
          <p:cNvPr id="1035" name="Picture 11" descr="C:\Users\связной\Desktop\Новая папка\IMG_4444 -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122800"/>
            <a:ext cx="2627589" cy="17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учит детей быть творческими личностями, способными к восприятию новизны, умению импровизировать.</a:t>
            </a:r>
          </a:p>
        </p:txBody>
      </p:sp>
      <p:pic>
        <p:nvPicPr>
          <p:cNvPr id="2050" name="Picture 2" descr="&amp;YAcy;&amp;gcy;&amp;ocy;&amp;dcy;&amp;ycy; &amp;gcy;&amp;ocy;&amp;dcy;&amp;zhcy;&amp;icy; &amp;kcy;&amp;acy;&amp;rcy;&amp;tcy;&amp;icy;&amp;ncy;&amp;kcy;&amp;icy; &amp;kcy; &amp;pcy;&amp;rcy;&amp;ocy;&amp;iecy;&amp;kcy;&amp;tcy;&amp;ucy; &amp;pcy;&amp;ocy; &amp;tcy;&amp;iecy;&amp;acy;&amp;tcy;&amp;rcy;&amp;acy;&amp;lcy;&amp;softcy;&amp;ncy;&amp;ocy;&amp;jcy; &amp;dcy;&amp;iecy;&amp;yacy;&amp;tcy;&amp;iecy;&amp;lcy;&amp;softcy;&amp;ncy;&amp;ocy;&amp;scy;&amp;tcy;&amp;icy; &amp;KHcy;&amp;ucy;&amp;dcy;&amp;ie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2002242" cy="22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Kcy;&amp;ocy;&amp;ncy;&amp;scy;&amp;ucy;&amp;lcy;&amp;softcy;&amp;tcy;&amp;acy;&amp;tscy;&amp;icy;&amp;yacy; &amp;dcy;&amp;lcy;&amp;yacy; &amp;rcy;&amp;ocy;&amp;dcy;&amp;icy;&amp;tcy;&amp;iecy;&amp;lcy;&amp;iecy;&amp;j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68426"/>
            <a:ext cx="49911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692696"/>
            <a:ext cx="7772400" cy="9361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педагога в организации и проведении театрализованных игр: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7992888" cy="26642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поставить достаточно четкие задачи;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незаметно передать инициативу детям;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совместную деятельность;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оставлять вопросы без внимания;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3699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очень важно осуществить индивидуальный подход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ребенку.</a:t>
            </a:r>
          </a:p>
        </p:txBody>
      </p:sp>
      <p:pic>
        <p:nvPicPr>
          <p:cNvPr id="3074" name="Picture 2" descr="&amp;Zcy;&amp;acy;&amp;yacy;&amp;vcy;&amp;lcy;&amp;iecy;&amp;ncy;&amp;icy;&amp;iecy; &amp;ncy;&amp;acy; 1 &amp;kcy;&amp;acy;&amp;tcy;&amp;iecy;&amp;gcy;&amp;ocy;&amp;rcy;&amp;icy;&amp;yucy; &amp;vcy;&amp;ocy;&amp;scy;&amp;pcy;&amp;icy;&amp;tcy;&amp;acy;&amp;tcy;&amp;iecy;&amp;lcy;&amp;yacy; - &amp;ocy;&amp;bcy;&amp;mcy;&amp;iecy;&amp;ncy;&amp;icy;&amp;vcy;&amp;acy;&amp;iecy;&amp;mcy;&amp;scy;&amp;yacy; &amp;fcy;&amp;acy;&amp;jcy;&amp;lcy;&amp;acy;&amp;m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01208"/>
            <a:ext cx="2184453" cy="14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50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309321"/>
            <a:ext cx="7772400" cy="720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8136903" cy="338437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являться школой такой деятельности, в которой подчинение необходимости выступает не как навязанное извне, а как отвечающее собственной инициативе ребенка, как желанное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своей психологической структуре является прототипом будущей серьезной деятельности -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&amp;Kcy;&amp;icy;&amp;tcy;&amp;acy;&amp;jcy;&amp;tscy;&amp;ycy; &amp;pcy;&amp;rcy;&amp;iecy;&amp;ucy;&amp;scy;&amp;pcy;&amp;iecy;&amp;vcy;&amp;acy;&amp;yucy;&amp;tcy; &amp;vcy; &amp;icy;&amp;zcy;&amp;ucy;&amp;chcy;&amp;iecy;&amp;ncy;&amp;icy;&amp;icy; &amp;rcy;&amp;ucy;&amp;scy;&amp;scy;&amp;kcy;&amp;ocy;&amp;gcy;&amp;ocy; &amp;yacy;&amp;zcy;&amp;ycy;&amp;kcy;&amp;acy;. - 10 June 2013 - Blog - Wmass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4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096125" cy="31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6" descr="1255781687632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873375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Спасибо за внимание</a:t>
            </a:r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xmlns="" val="8578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338667"/>
            <a:ext cx="370384" cy="659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908720"/>
            <a:ext cx="3818467" cy="429828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процессы лучше выражаются в играх детей.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Играющие дети представляют примеры самого подлинного, самого настоящего творчества»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&amp;Ocy;&amp;bcy;&amp;ocy;&amp;scy;&amp;ncy;&amp;ocy;&amp;vcy;&amp;acy;&amp;ncy;&amp;icy;&amp;iecy; - &amp;Fcy;&amp;ocy;&amp;tcy;&amp;ocy; 18485/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12" b="13112"/>
          <a:stretch>
            <a:fillRect/>
          </a:stretch>
        </p:blipFill>
        <p:spPr bwMode="auto">
          <a:xfrm>
            <a:off x="838200" y="836712"/>
            <a:ext cx="35661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9" y="4721662"/>
            <a:ext cx="3600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Л.С. Выготский </a:t>
            </a:r>
          </a:p>
        </p:txBody>
      </p:sp>
    </p:spTree>
    <p:extLst>
      <p:ext uri="{BB962C8B-B14F-4D97-AF65-F5344CB8AC3E}">
        <p14:creationId xmlns:p14="http://schemas.microsoft.com/office/powerpoint/2010/main" xmlns="" val="14222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6420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484785"/>
            <a:ext cx="3818467" cy="37222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является своеобразным центром, вокруг которого сосредотачиваются главные интересы и переживания детей»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&amp;Scy;&amp;kcy;&amp;acy;&amp;chcy;&amp;acy;&amp;tcy;&amp;softcy; &amp;kcy;&amp;ncy;&amp;icy;&amp;gcy;&amp;ucy; &amp;pcy;&amp;ocy; &amp;pcy;&amp;scy;&amp;icy;&amp;khcy;&amp;ocy;&amp;lcy;&amp;ocy;&amp;gcy;&amp;icy;&amp;icy; &quot;&amp;Pcy;&amp;rcy;&amp;ocy;&amp;bcy;&amp;lcy;&amp;iecy;&amp;mcy;&amp;ycy; &amp;fcy;&amp;ocy;&amp;rcy;&amp;mcy;&amp;icy;&amp;rcy;&amp;ocy;&amp;vcy;&amp;acy;&amp;ncy;&amp;icy;&amp;yacy; &amp;lcy;&amp;icy;&amp;chcy;&amp;ncy;&amp;ocy;&amp;scy;&amp;tcy;&amp;icy;&quot;…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30" b="135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72166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Божович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творческая игра. Она представляет собой разыгрывание в лицах литературных произведений ( сказок, рассказов, специально написанных инсценировок). </a:t>
            </a: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литературных произведений становятся действующими лицами, а их приключения, события жизни, изменённые детской фантазией – сюжетом игры.</a:t>
            </a:r>
          </a:p>
        </p:txBody>
      </p:sp>
      <p:pic>
        <p:nvPicPr>
          <p:cNvPr id="4098" name="Picture 2" descr="C:\Users\user\Desktop\фото\teatr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227" y="4585692"/>
            <a:ext cx="369972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6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\Осень подготовительная группа\DSC08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815983" cy="27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\Осень подготовительная группа\IMG_2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6025" y="4221088"/>
            <a:ext cx="217797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ото\Октябрь пахнет капустой Шаханова\DSC08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790" y="2448272"/>
            <a:ext cx="254326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фото\новый год 2014-5\IMG_31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4923"/>
            <a:ext cx="2120240" cy="27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фото\Теремок Простоквашино\DSC085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5305"/>
            <a:ext cx="2897427" cy="21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фото\сказска\IMG_41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3828"/>
            <a:ext cx="3129301" cy="23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фото\сказска\IMG_40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4600" y="4829031"/>
            <a:ext cx="295182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8 марта 2015 год\IMG_43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212603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6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5394"/>
            <a:ext cx="8229600" cy="30243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Вся жизнь детей насыщена игрой. Каждый ребенок хочет сыграть свою роль. Научить ребенка играть, брать на себя роль и действовать, вместе с тем помогая ему приобретать жизненный опыт, - все это помогает осуществить театр.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6" name="Picture 4" descr="&amp;Kcy;&amp;ucy;&amp;kcy;&amp;ocy;&amp;lcy;&amp;softcy;&amp;ncy;&amp;ocy;&amp;iecy; &amp;pcy;&amp;rcy;&amp;iecy;&amp;dcy;&amp;scy;&amp;tcy;&amp;acy;&amp;vcy;&amp;lcy;&amp;iecy;&amp;ncy;&amp;icy;&amp;iecy;. - 30 &amp;Mcy;&amp;acy;&amp;yacy; 2014 - &amp;tscy;&amp;iecy;&amp;ncy;&amp;tcy;&amp;rcy; &amp;scy;&amp;ocy;&amp;tscy;&amp;icy;&amp;acy;&amp;lcy;&amp;softcy;&amp;ncy;&amp;ocy;&amp;jcy; &amp;rcy;&amp;iecy;&amp;acy;&amp;bcy;&amp;icy;&amp;lcy;&amp;icy;&amp;tcy;&amp;acy;&amp;tscy;&amp;icy;&amp;icy; &quot;&amp;Mcy;&amp;icy;&amp;lcy;&amp;ocy;&amp;scy;&amp;iecy;&amp;rcy;&amp;dcy;&amp;icy;&amp;ie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43722"/>
            <a:ext cx="1884919" cy="20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299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191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8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Театр – это средство эмоционально-эстетического воспитания детей в ДОУ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шген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76275" y="2873851"/>
            <a:ext cx="3822700" cy="305816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user\Desktop\фото\Теремок Простоквашино\DSC08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9185"/>
            <a:ext cx="3816424" cy="301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26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Театрализованная деятельность в детском саду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064896" cy="3456384"/>
          </a:xfrm>
        </p:spPr>
        <p:txBody>
          <a:bodyPr>
            <a:normAutofit/>
          </a:bodyPr>
          <a:lstStyle/>
          <a:p>
            <a:pPr algn="just"/>
            <a:r>
              <a:rPr lang="ru-RU" alt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Это хорошая возможность раскрытия творческого потенциала ребенка, воспитания творческой направленности личности. Дети учатся замечать в окружающем мире интересные идеи, воплощать их, создавать свой художественный образ персонажа</a:t>
            </a:r>
            <a:r>
              <a:rPr lang="ru-RU" alt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 </a:t>
            </a:r>
            <a:r>
              <a:rPr lang="ru-RU" alt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у них развивается творческое воображение, ассоциативное мышление, речь, умение видеть необычные моменты в обыденном. </a:t>
            </a:r>
          </a:p>
          <a:p>
            <a:pPr algn="just"/>
            <a:r>
              <a:rPr lang="ru-RU" alt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  Театрализованная деятельность помогает ребенку преодолеть робость, неуверенность в себе, застенчивость. </a:t>
            </a:r>
          </a:p>
          <a:p>
            <a:pPr algn="just"/>
            <a:r>
              <a:rPr lang="ru-RU" alt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  Таким образом, театр помогает ребенку развиваться всесторонне. 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5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753</TotalTime>
  <Words>797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Театрализованная деятельность в ДОУ</vt:lpstr>
      <vt:lpstr>Слайд 2</vt:lpstr>
      <vt:lpstr>Слайд 3</vt:lpstr>
      <vt:lpstr>Слайд 4</vt:lpstr>
      <vt:lpstr>Слайд 5</vt:lpstr>
      <vt:lpstr>Слайд 6</vt:lpstr>
      <vt:lpstr>Вся жизнь детей насыщена игрой. Каждый ребенок хочет сыграть свою роль. Научить ребенка играть, брать на себя роль и действовать, вместе с тем помогая ему приобретать жизненный опыт, - все это помогает осуществить театр.</vt:lpstr>
      <vt:lpstr>Театр – это средство эмоционально-эстетического воспитания детей в ДОУ</vt:lpstr>
      <vt:lpstr>Театрализованная деятельность в детском саду</vt:lpstr>
      <vt:lpstr>                            Театрализованная деятельность </vt:lpstr>
      <vt:lpstr>В процессе театрализованных игр: </vt:lpstr>
      <vt:lpstr>Видами драматизации являются:</vt:lpstr>
      <vt:lpstr>Виды режиссерских игр</vt:lpstr>
      <vt:lpstr>Основные направления работы с детьми в ДОУ</vt:lpstr>
      <vt:lpstr>ОСНОВНЫЕ НАПРАВЛЕНИЯ РАЗВИТИЯ ТЕАТРАЛИЗОВАННОЙ ИГРЫ СОСТОЯТ В ПОСТЕПЕННОМ ПЕРЕХОДЕ РЕБЕНКА: </vt:lpstr>
      <vt:lpstr>Виды театра  во 2 младшей группе</vt:lpstr>
      <vt:lpstr>Слайд 17</vt:lpstr>
      <vt:lpstr>Роль педагога в организации и проведении театрализованных игр:</vt:lpstr>
      <vt:lpstr>Слайд 19</vt:lpstr>
      <vt:lpstr>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</dc:title>
  <dc:creator>user</dc:creator>
  <cp:lastModifiedBy>Машенька</cp:lastModifiedBy>
  <cp:revision>49</cp:revision>
  <dcterms:created xsi:type="dcterms:W3CDTF">2015-01-14T13:05:58Z</dcterms:created>
  <dcterms:modified xsi:type="dcterms:W3CDTF">2015-03-23T20:26:06Z</dcterms:modified>
</cp:coreProperties>
</file>