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4" r:id="rId2"/>
    <p:sldId id="276" r:id="rId3"/>
    <p:sldId id="277" r:id="rId4"/>
    <p:sldId id="278" r:id="rId5"/>
    <p:sldId id="279" r:id="rId6"/>
    <p:sldId id="28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63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8624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214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6769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4095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995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5490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3263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633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5563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1521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943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51;&#1040;&#1056;&#1048;&#1057;&#1040;\&#1047;&#1048;&#1052;&#1059;&#1070;&#1065;%20&#1055;&#1058;&#1048;&#1062;&#1067;\&#1052;&#1059;&#1047;\&#1057;&#1048;&#1053;&#1048;&#1062;&#1040;%20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51;&#1040;&#1056;&#1048;&#1057;&#1040;\&#1047;&#1048;&#1052;&#1059;&#1070;&#1065;%20&#1055;&#1058;&#1048;&#1062;&#1067;\&#1052;&#1059;&#1047;\&#1042;&#1054;&#1056;&#1054;&#1041;&#1045;&#1049;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51;&#1040;&#1056;&#1048;&#1057;&#1040;\&#1047;&#1048;&#1052;&#1059;&#1070;&#1065;%20&#1055;&#1058;&#1048;&#1062;&#1067;\&#1052;&#1059;&#1047;\&#1043;&#1054;&#1051;&#1059;&#1041;&#1068;%20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51;&#1040;&#1056;&#1048;&#1057;&#1040;\&#1047;&#1048;&#1052;&#1059;&#1070;&#1065;%20&#1055;&#1058;&#1048;&#1062;&#1067;\&#1052;&#1059;&#1047;\&#1044;&#1071;&#1058;&#1045;&#1051;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51;&#1040;&#1056;&#1048;&#1057;&#1040;\&#1047;&#1048;&#1052;&#1059;&#1070;&#1065;%20&#1055;&#1058;&#1048;&#1062;&#1067;\&#1052;&#1059;&#1047;\&#1042;&#1054;&#1056;&#1054;&#1053;&#1040;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51;&#1040;&#1056;&#1048;&#1057;&#1040;\&#1047;&#1048;&#1052;&#1059;&#1070;&#1065;%20&#1055;&#1058;&#1048;&#1062;&#1067;\&#1052;&#1059;&#1047;\&#1057;&#1053;&#1045;&#1043;&#1048;&#1056;&#1068;%20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511331-9f21bdab826a812b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contrast="30000"/>
          </a:blip>
          <a:stretch>
            <a:fillRect/>
          </a:stretch>
        </p:blipFill>
        <p:spPr>
          <a:xfrm>
            <a:off x="518864" y="0"/>
            <a:ext cx="8229600" cy="6858000"/>
          </a:xfrm>
        </p:spPr>
      </p:pic>
      <p:pic>
        <p:nvPicPr>
          <p:cNvPr id="5" name="Рисунок 4" descr="СИНИЦА 484cab4d69c5.jpg"/>
          <p:cNvPicPr>
            <a:picLocks noChangeAspect="1"/>
          </p:cNvPicPr>
          <p:nvPr/>
        </p:nvPicPr>
        <p:blipFill>
          <a:blip r:embed="rId4" cstate="print">
            <a:lum contrast="20000"/>
          </a:blip>
          <a:srcRect l="4438" t="6961" r="4438" b="5090"/>
          <a:stretch>
            <a:fillRect/>
          </a:stretch>
        </p:blipFill>
        <p:spPr>
          <a:xfrm>
            <a:off x="725043" y="0"/>
            <a:ext cx="7879405" cy="6858000"/>
          </a:xfrm>
          <a:prstGeom prst="rect">
            <a:avLst/>
          </a:prstGeom>
        </p:spPr>
      </p:pic>
      <p:pic>
        <p:nvPicPr>
          <p:cNvPr id="6" name="СИНИЦА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7991468" y="5705468"/>
            <a:ext cx="1152532" cy="1152532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7101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511331-9f21bdab826a812b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contrast="20000"/>
          </a:blip>
          <a:stretch>
            <a:fillRect/>
          </a:stretch>
        </p:blipFill>
        <p:spPr>
          <a:xfrm>
            <a:off x="518864" y="0"/>
            <a:ext cx="8229600" cy="6858000"/>
          </a:xfrm>
        </p:spPr>
      </p:pic>
      <p:pic>
        <p:nvPicPr>
          <p:cNvPr id="5" name="Рисунок 4" descr="ВОРОБЕЙ n14-polvor.jpg"/>
          <p:cNvPicPr>
            <a:picLocks noChangeAspect="1"/>
          </p:cNvPicPr>
          <p:nvPr/>
        </p:nvPicPr>
        <p:blipFill>
          <a:blip r:embed="rId4" cstate="print"/>
          <a:srcRect l="4721" t="4851" r="3898" b="6951"/>
          <a:stretch>
            <a:fillRect/>
          </a:stretch>
        </p:blipFill>
        <p:spPr>
          <a:xfrm>
            <a:off x="35496" y="-1"/>
            <a:ext cx="9108503" cy="6892921"/>
          </a:xfrm>
          <a:prstGeom prst="rect">
            <a:avLst/>
          </a:prstGeom>
        </p:spPr>
      </p:pic>
      <p:pic>
        <p:nvPicPr>
          <p:cNvPr id="6" name="ВОРОБЕЙ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7858148" y="5572148"/>
            <a:ext cx="1285852" cy="1285852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706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511331-9f21bdab826a812b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contrast="20000"/>
          </a:blip>
          <a:stretch>
            <a:fillRect/>
          </a:stretch>
        </p:blipFill>
        <p:spPr>
          <a:xfrm>
            <a:off x="518864" y="0"/>
            <a:ext cx="8229600" cy="6858000"/>
          </a:xfrm>
        </p:spPr>
      </p:pic>
      <p:pic>
        <p:nvPicPr>
          <p:cNvPr id="6" name="Рисунок 5" descr="http://img1.liveinternet.ru/images/attach/b/3/26/468/26468114_golub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88" t="22392" r="20075" b="456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ГОЛУБЬ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7920030" y="5634030"/>
            <a:ext cx="1223970" cy="122397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7324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511331-9f21bdab826a812b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contrast="20000"/>
          </a:blip>
          <a:stretch>
            <a:fillRect/>
          </a:stretch>
        </p:blipFill>
        <p:spPr>
          <a:xfrm>
            <a:off x="1259632" y="764704"/>
            <a:ext cx="6768752" cy="5640627"/>
          </a:xfrm>
        </p:spPr>
      </p:pic>
      <p:pic>
        <p:nvPicPr>
          <p:cNvPr id="6" name="Picture 4" descr="http://img01.chitalnya.ru/upload/298/6349378493614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277"/>
          <a:stretch>
            <a:fillRect/>
          </a:stretch>
        </p:blipFill>
        <p:spPr bwMode="auto">
          <a:xfrm>
            <a:off x="1907704" y="0"/>
            <a:ext cx="56166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ДЯТЕЛ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062906" y="5776906"/>
            <a:ext cx="1081094" cy="1081094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2270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511331-9f21bdab826a812b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contrast="20000"/>
          </a:blip>
          <a:stretch>
            <a:fillRect/>
          </a:stretch>
        </p:blipFill>
        <p:spPr>
          <a:xfrm>
            <a:off x="518864" y="0"/>
            <a:ext cx="8229600" cy="6858000"/>
          </a:xfrm>
        </p:spPr>
      </p:pic>
      <p:pic>
        <p:nvPicPr>
          <p:cNvPr id="5" name="Рисунок 4" descr="ВОРОНА 457-1332823119.jpg"/>
          <p:cNvPicPr>
            <a:picLocks noChangeAspect="1"/>
          </p:cNvPicPr>
          <p:nvPr/>
        </p:nvPicPr>
        <p:blipFill>
          <a:blip r:embed="rId4" cstate="print"/>
          <a:srcRect l="5113" t="8068" r="9838"/>
          <a:stretch>
            <a:fillRect/>
          </a:stretch>
        </p:blipFill>
        <p:spPr>
          <a:xfrm>
            <a:off x="230111" y="0"/>
            <a:ext cx="8662369" cy="6858000"/>
          </a:xfrm>
          <a:prstGeom prst="rect">
            <a:avLst/>
          </a:prstGeom>
        </p:spPr>
      </p:pic>
      <p:pic>
        <p:nvPicPr>
          <p:cNvPr id="6" name="ВОРОН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072430" y="5786430"/>
            <a:ext cx="1071570" cy="107157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8409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511331-9f21bdab826a812b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contrast="20000"/>
          </a:blip>
          <a:stretch>
            <a:fillRect/>
          </a:stretch>
        </p:blipFill>
        <p:spPr>
          <a:xfrm>
            <a:off x="518864" y="0"/>
            <a:ext cx="8229600" cy="6858000"/>
          </a:xfrm>
        </p:spPr>
      </p:pic>
      <p:pic>
        <p:nvPicPr>
          <p:cNvPr id="5" name="Рисунок 4" descr="СНЕГИРЬ bfdc81c05d8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91951" y="0"/>
            <a:ext cx="7152457" cy="6884240"/>
          </a:xfrm>
          <a:prstGeom prst="rect">
            <a:avLst/>
          </a:prstGeom>
        </p:spPr>
      </p:pic>
      <p:pic>
        <p:nvPicPr>
          <p:cNvPr id="6" name="СНЕГИРЬ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7858148" y="5572148"/>
            <a:ext cx="1285852" cy="1285852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3584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0</Words>
  <Application>Microsoft Office PowerPoint</Application>
  <PresentationFormat>Экран (4:3)</PresentationFormat>
  <Paragraphs>0</Paragraphs>
  <Slides>6</Slides>
  <Notes>0</Notes>
  <HiddenSlides>0</HiddenSlides>
  <MMClips>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Зимующие птицы.</dc:title>
  <dc:creator>Пользователь Windows</dc:creator>
  <cp:lastModifiedBy>Педагогика</cp:lastModifiedBy>
  <cp:revision>23</cp:revision>
  <dcterms:created xsi:type="dcterms:W3CDTF">2012-12-26T11:42:25Z</dcterms:created>
  <dcterms:modified xsi:type="dcterms:W3CDTF">2015-03-18T11:41:20Z</dcterms:modified>
</cp:coreProperties>
</file>