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76" r:id="rId3"/>
    <p:sldId id="27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63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862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214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676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409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995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549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326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633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556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152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87A8A-C274-4B31-B28E-89AAEF034F82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713A8-4676-453D-8E35-2E51E7E0D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943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47;&#1048;&#1052;&#1059;&#1070;&#1065;%20&#1055;&#1058;&#1048;&#1062;&#1067;\&#1052;&#1059;&#1047;\&#1057;&#1048;&#1053;&#1048;&#1062;&#1040;%20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47;&#1048;&#1052;&#1059;&#1070;&#1065;%20&#1055;&#1058;&#1048;&#1062;&#1067;\&#1052;&#1059;&#1047;\&#1042;&#1054;&#1056;&#1054;&#1041;&#1045;&#1049;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47;&#1048;&#1052;&#1059;&#1070;&#1065;%20&#1055;&#1058;&#1048;&#1062;&#1067;\&#1052;&#1059;&#1047;\&#1043;&#1054;&#1051;&#1059;&#1041;&#1068;%20.mp3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1331-9f21bdab826a812b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30000"/>
          </a:blip>
          <a:stretch>
            <a:fillRect/>
          </a:stretch>
        </p:blipFill>
        <p:spPr>
          <a:xfrm>
            <a:off x="518864" y="0"/>
            <a:ext cx="8229600" cy="6858000"/>
          </a:xfrm>
        </p:spPr>
      </p:pic>
      <p:pic>
        <p:nvPicPr>
          <p:cNvPr id="5" name="Рисунок 4" descr="СИНИЦА 484cab4d69c5.jpg"/>
          <p:cNvPicPr>
            <a:picLocks noChangeAspect="1"/>
          </p:cNvPicPr>
          <p:nvPr/>
        </p:nvPicPr>
        <p:blipFill>
          <a:blip r:embed="rId4" cstate="print">
            <a:lum contrast="20000"/>
          </a:blip>
          <a:srcRect l="4438" t="6961" r="4438" b="5090"/>
          <a:stretch>
            <a:fillRect/>
          </a:stretch>
        </p:blipFill>
        <p:spPr>
          <a:xfrm>
            <a:off x="725043" y="0"/>
            <a:ext cx="7879405" cy="6858000"/>
          </a:xfrm>
          <a:prstGeom prst="rect">
            <a:avLst/>
          </a:prstGeom>
        </p:spPr>
      </p:pic>
      <p:pic>
        <p:nvPicPr>
          <p:cNvPr id="6" name="СИНИЦА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358082" y="5357826"/>
            <a:ext cx="1223970" cy="122397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7101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1331-9f21bdab826a812b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518864" y="0"/>
            <a:ext cx="8229600" cy="6858000"/>
          </a:xfrm>
        </p:spPr>
      </p:pic>
      <p:pic>
        <p:nvPicPr>
          <p:cNvPr id="5" name="Рисунок 4" descr="ВОРОБЕЙ n14-polvor.jpg"/>
          <p:cNvPicPr>
            <a:picLocks noChangeAspect="1"/>
          </p:cNvPicPr>
          <p:nvPr/>
        </p:nvPicPr>
        <p:blipFill>
          <a:blip r:embed="rId4" cstate="print"/>
          <a:srcRect l="4721" t="4851" r="3898" b="6951"/>
          <a:stretch>
            <a:fillRect/>
          </a:stretch>
        </p:blipFill>
        <p:spPr>
          <a:xfrm>
            <a:off x="35496" y="-1"/>
            <a:ext cx="9108503" cy="6892921"/>
          </a:xfrm>
          <a:prstGeom prst="rect">
            <a:avLst/>
          </a:prstGeom>
        </p:spPr>
      </p:pic>
      <p:pic>
        <p:nvPicPr>
          <p:cNvPr id="6" name="ВОРОБЕЙ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929586" y="5572140"/>
            <a:ext cx="938218" cy="938218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706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11331-9f21bdab826a812b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518864" y="0"/>
            <a:ext cx="8229600" cy="6858000"/>
          </a:xfrm>
        </p:spPr>
      </p:pic>
      <p:pic>
        <p:nvPicPr>
          <p:cNvPr id="6" name="Рисунок 5" descr="http://img1.liveinternet.ru/images/attach/b/3/26/468/26468114_golub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88" t="22392" r="20075" b="456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ГОЛУБЬ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991468" y="5705468"/>
            <a:ext cx="1152532" cy="1152532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7324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0</Words>
  <Application>Microsoft Office PowerPoint</Application>
  <PresentationFormat>Экран (4:3)</PresentationFormat>
  <Paragraphs>0</Paragraphs>
  <Slides>3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Зимующие птицы.</dc:title>
  <dc:creator>Пользователь Windows</dc:creator>
  <cp:lastModifiedBy>Педагогика</cp:lastModifiedBy>
  <cp:revision>24</cp:revision>
  <dcterms:created xsi:type="dcterms:W3CDTF">2012-12-26T11:42:25Z</dcterms:created>
  <dcterms:modified xsi:type="dcterms:W3CDTF">2015-03-18T11:38:36Z</dcterms:modified>
</cp:coreProperties>
</file>