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60" r:id="rId5"/>
    <p:sldId id="261" r:id="rId6"/>
    <p:sldId id="262" r:id="rId7"/>
    <p:sldId id="266" r:id="rId8"/>
    <p:sldId id="270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" d="100"/>
          <a:sy n="15" d="100"/>
        </p:scale>
        <p:origin x="-181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5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6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3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9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00B0F0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A6B4-960C-4D4A-9FAB-B5D7D4D0808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BC7A-2A0A-468A-86EF-92B78654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лизвер\Downloads\2c16b94ccb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01" y="0"/>
            <a:ext cx="9167501" cy="68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2040" y="1999789"/>
            <a:ext cx="442798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</a:rPr>
              <a:t>     Ужасно интересно, 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всё то, что неизвестно!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048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5616624"/>
          </a:xfrm>
        </p:spPr>
        <p:txBody>
          <a:bodyPr>
            <a:normAutofit fontScale="77500" lnSpcReduction="20000"/>
          </a:bodyPr>
          <a:lstStyle/>
          <a:p>
            <a:pPr marL="0" indent="363538" algn="just">
              <a:buNone/>
            </a:pPr>
            <a:r>
              <a:rPr lang="ru-RU" dirty="0" smtClean="0"/>
              <a:t>Активные </a:t>
            </a:r>
            <a:r>
              <a:rPr lang="ru-RU" dirty="0"/>
              <a:t>и позитивные ученые </a:t>
            </a:r>
            <a:r>
              <a:rPr lang="ru-RU" dirty="0" err="1"/>
              <a:t>Знайкин</a:t>
            </a:r>
            <a:r>
              <a:rPr lang="ru-RU" dirty="0"/>
              <a:t> и Оля-ля, которые посетили нашу группу 3 апреля, открыли для воспитателей и ребят интересный мир  удивительных опытов, экспериментов, которые оставили неизгладимое впечатление в памяти участников.</a:t>
            </a:r>
          </a:p>
          <a:p>
            <a:pPr marL="0" indent="363538" algn="just">
              <a:buNone/>
            </a:pPr>
            <a:r>
              <a:rPr lang="ru-RU" dirty="0"/>
              <a:t>Воспитанники ДОУ совместно с «профессором» и его помощницей узнали, что при помощи науки можно заставить пенопласт растворяться, а подумав о чем-то хорошем, волшебная жидкость красного </a:t>
            </a:r>
            <a:r>
              <a:rPr lang="ru-RU" dirty="0" smtClean="0"/>
              <a:t>цвета </a:t>
            </a:r>
            <a:r>
              <a:rPr lang="ru-RU" dirty="0"/>
              <a:t>будет подниматься вверх и бурлить.  С помощью специальных очков ребята  увидели радугу и сами попробовали сделать настоящий гром из простой жестяной банки и проволоки и т.д</a:t>
            </a:r>
            <a:r>
              <a:rPr lang="ru-RU" dirty="0" smtClean="0"/>
              <a:t>. </a:t>
            </a:r>
            <a:r>
              <a:rPr lang="ru-RU" dirty="0"/>
              <a:t>Ребятам хотелось самим все потрогать, посмотреть, пощупать, и они это делали. От увиденного остались только положительные эмоции и впечатления. </a:t>
            </a:r>
          </a:p>
          <a:p>
            <a:pPr marL="0" indent="363538" algn="just">
              <a:buNone/>
            </a:pPr>
            <a:r>
              <a:rPr lang="ru-RU" dirty="0"/>
              <a:t>В подарок все ребята получили научный подарок – супер-лизуна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9" descr="C:\Users\лизвер\Downloads\odarde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302534"/>
            <a:ext cx="2247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6" name="Picture 2" descr="G:\DCIM\100MSDCF\DSC0146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6632"/>
            <a:ext cx="3690909" cy="27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DCIM\100MSDCF\DSC01471.JP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456" y="11663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0MSDCF\DSC014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073" y="3217928"/>
            <a:ext cx="2160807" cy="36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CIM\100MSDCF\DSC014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41999" y="3748534"/>
            <a:ext cx="3420380" cy="25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DCIM\100MSDCF\DSC014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196752"/>
            <a:ext cx="2948403" cy="42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MSDCF\DSC014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9490">
            <a:off x="184793" y="332656"/>
            <a:ext cx="2141870" cy="16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0MSDCF\DSC015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7721">
            <a:off x="234968" y="2511396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CIM\100MSDCF\DSC015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7912">
            <a:off x="330601" y="4926462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DCIM\100MSDCF\DSC015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5190">
            <a:off x="6231642" y="255672"/>
            <a:ext cx="2509547" cy="18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DCIM\100MSDCF\DSC015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1038">
            <a:off x="6140525" y="2639037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:\DCIM\100MSDCF\DSC0148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1167">
            <a:off x="6030548" y="4808502"/>
            <a:ext cx="2587054" cy="17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DCIM\100MSDCF\DSC01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1170"/>
            <a:ext cx="4384201" cy="32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0MSDCF\DSC015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9850"/>
            <a:ext cx="4384200" cy="32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0MSDCF\DSC015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2266" y="-21170"/>
            <a:ext cx="4283968" cy="32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0MSDCF\DSC015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266" y="3501008"/>
            <a:ext cx="428396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DCIM\100MSDCF\DSC015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0MSDCF\DSC015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528391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CIM\100MSDCF\DSC015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33297"/>
            <a:ext cx="3731987" cy="27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100MSDCF\DSC015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450" y="3477343"/>
            <a:ext cx="3539925" cy="26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DCIM\100MSDCF\DSC015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0MSDCF\DSC015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7071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CIM\100MSDCF\DSC0153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424" y="3790820"/>
            <a:ext cx="3849554" cy="28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100MSDCF\DSC015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056" y="3817631"/>
            <a:ext cx="3788141" cy="28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DCIM\100MSDCF\DSC015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0MSDCF\DSC015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1233"/>
            <a:ext cx="3740691" cy="28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CIM\100MSDCF\DSC015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3717032"/>
            <a:ext cx="3782549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100MSDCF\DSC015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G:\DCIM\100MSDCF\DSC015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лизвер</dc:creator>
  <cp:lastModifiedBy>лизвер</cp:lastModifiedBy>
  <cp:revision>11</cp:revision>
  <dcterms:created xsi:type="dcterms:W3CDTF">2014-04-06T11:40:33Z</dcterms:created>
  <dcterms:modified xsi:type="dcterms:W3CDTF">2015-03-23T12:24:55Z</dcterms:modified>
</cp:coreProperties>
</file>