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2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874172-F7A5-40FB-9E11-25124C42018C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B1C595-B5BE-4071-9A5C-7AD49AC52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325" y="115576"/>
            <a:ext cx="71753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История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появления бумаги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  <p:pic>
        <p:nvPicPr>
          <p:cNvPr id="1037" name="Picture 13" descr="C:\Users\Влад\AppData\Local\Microsoft\Windows\Temporary Internet Files\Content.IE5\7VHWI2ML\MP900446574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74" y="2564904"/>
            <a:ext cx="4728464" cy="36514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30"/>
    </mc:Choice>
    <mc:Fallback xmlns="">
      <p:transition advTm="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знай мир! Хвойный л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2686"/>
            <a:ext cx="4279333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4570" y="116632"/>
            <a:ext cx="3472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Хвойный лес</a:t>
            </a:r>
          </a:p>
        </p:txBody>
      </p:sp>
      <p:pic>
        <p:nvPicPr>
          <p:cNvPr id="9" name="Picture 2" descr="C:\Users\Влад\Documents\мама\рис\0018-016-Promyshlen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45" y="3312442"/>
            <a:ext cx="4147331" cy="34014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4"/>
    </mc:Choice>
    <mc:Fallback xmlns="">
      <p:transition spd="slow" advTm="9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лад\Documents\мама\рис\zhurnal-ehkomonitoring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67" y="3424019"/>
            <a:ext cx="4104456" cy="32048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лад\Documents\мама\рис\b8e1ee56-0f97-4737-b321-c777f720bc2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4641"/>
            <a:ext cx="4057655" cy="3168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9837" y="116632"/>
            <a:ext cx="55419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Процесс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производства бумаги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0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5"/>
    </mc:Choice>
    <mc:Fallback xmlns="">
      <p:transition spd="slow" advTm="8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9" descr="Варка древес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20" y="2927755"/>
            <a:ext cx="2633624" cy="20716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1" descr="Добавление красителей к целлюл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02" y="1592190"/>
            <a:ext cx="2954337" cy="19144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2" descr="Сетка бумагоделательной маши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3" y="3861048"/>
            <a:ext cx="2928938" cy="2849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3" descr="Сушка бумажного полот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01" y="3861048"/>
            <a:ext cx="2954337" cy="2849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8" descr="Измельчение древесины для производства бумаг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8" y="1587335"/>
            <a:ext cx="2928938" cy="19192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5558" y="116632"/>
            <a:ext cx="59522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Процесс Производства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 бумаги на фабрике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2"/>
    </mc:Choice>
    <mc:Fallback xmlns="">
      <p:transition spd="slow" advTm="18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ум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095750" cy="328077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бума фаб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74" y="2204864"/>
            <a:ext cx="4249737" cy="328077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7376" y="116632"/>
            <a:ext cx="6466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Машины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 по производству бумаги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7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ены на Бумага для печати в Россия: купить Бумага для печати. Характеристики, описание, фотографии Бумага для печати в интернет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69" y="1556792"/>
            <a:ext cx="7048500" cy="46672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5149" y="116632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Готовая продукция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4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"/>
    </mc:Choice>
    <mc:Fallback xmlns="">
      <p:transition spd="slow" advTm="5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3203848" y="2852936"/>
            <a:ext cx="3071834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056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Спасибо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87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ocuments\мама\рис\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89085" cy="2192723"/>
          </a:xfrm>
          <a:prstGeom prst="rect">
            <a:avLst/>
          </a:prstGeom>
          <a:noFill/>
          <a:ln w="9525" cmpd="thickThin">
            <a:gradFill flip="none" rotWithShape="1">
              <a:gsLst>
                <a:gs pos="100000">
                  <a:schemeClr val="tx1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\Documents\мама\рис\60679272_1277245637_y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43" y="3645024"/>
            <a:ext cx="4270954" cy="2883963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\Documents\мама\рис\004745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38500" cy="2192723"/>
          </a:xfrm>
          <a:prstGeom prst="rect">
            <a:avLst/>
          </a:prstGeom>
          <a:noFill/>
          <a:ln w="9525">
            <a:gradFill>
              <a:gsLst>
                <a:gs pos="100000">
                  <a:schemeClr val="tx1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09081"/>
            <a:ext cx="6155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Надписи на скалах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5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"/>
    </mc:Choice>
    <mc:Fallback xmlns="">
      <p:transition spd="slow" advTm="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ocuments\мама\рис\0110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65928"/>
            <a:ext cx="2304256" cy="4258151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\Documents\мама\рис\636528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5928"/>
            <a:ext cx="3933168" cy="4258151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35" y="260648"/>
            <a:ext cx="90973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В Греции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Писали на глиняных плитах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1"/>
    </mc:Choice>
    <mc:Fallback xmlns="">
      <p:transition spd="slow" advTm="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\Documents\мама\рис\edu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7300"/>
            <a:ext cx="5832648" cy="48475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\Documents\мама\рис\061242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40" y="1484784"/>
            <a:ext cx="2376263" cy="24792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лад\Documents\мама\рис\mytab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03" y="4221088"/>
            <a:ext cx="2376263" cy="2444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311" y="44624"/>
            <a:ext cx="4429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На дощечках,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 залитых воском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1"/>
    </mc:Choice>
    <mc:Fallback xmlns="">
      <p:transition spd="slow" advTm="10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\Documents\мама\рис\девушка-ремес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" y="3789039"/>
            <a:ext cx="1835696" cy="2764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\Documents\мама\рис\i_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13" y="3789037"/>
            <a:ext cx="1893710" cy="2764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\Documents\мама\рис\080dab1226f980becada2ebb664696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25" y="1587316"/>
            <a:ext cx="4917202" cy="3483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2140" y="44624"/>
            <a:ext cx="5259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В Египте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писали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на папирусе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7"/>
    </mc:Choice>
    <mc:Fallback xmlns="">
      <p:transition spd="slow" advTm="14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\Documents\мама\рис\perg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54490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\Documents\мама\рис\63_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85517"/>
            <a:ext cx="3154490" cy="2095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8417" y="44624"/>
            <a:ext cx="36872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Письмо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на пергаменте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  <p:pic>
        <p:nvPicPr>
          <p:cNvPr id="2050" name="Picture 2" descr="C:\Users\Влад\Documents\мама\рис\histor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1614284"/>
            <a:ext cx="4085779" cy="4996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5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1"/>
    </mc:Choice>
    <mc:Fallback xmlns="">
      <p:transition spd="slow" advTm="16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1263" y="44624"/>
            <a:ext cx="49215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На Руси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 писали на бересте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  <p:pic>
        <p:nvPicPr>
          <p:cNvPr id="6146" name="Picture 2" descr="C:\Users\Влад\Documents\мама\рис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51" y="1700808"/>
            <a:ext cx="3733697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\Documents\мама\рис\24bere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84376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береста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65" y="4365104"/>
            <a:ext cx="3456384" cy="2352873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2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5"/>
    </mc:Choice>
    <mc:Fallback xmlns="">
      <p:transition spd="slow" advTm="20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5-tub-ru.yandex.net/i?id=634331625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541808" cy="477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 contourW="38100"/>
        </p:spPr>
      </p:pic>
      <p:pic>
        <p:nvPicPr>
          <p:cNvPr id="3" name="Picture 4" descr="Кто придумал, изобрел бумагу или откуда появилась бумага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1" y="1556792"/>
            <a:ext cx="2931011" cy="23065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тутовое дере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1" y="4221088"/>
            <a:ext cx="2843609" cy="224174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9185" y="44624"/>
            <a:ext cx="58657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Бумагу изобрел китаец</a:t>
            </a:r>
          </a:p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Цай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 лунь</a:t>
            </a:r>
          </a:p>
          <a:p>
            <a:pPr algn="ctr"/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7"/>
    </mc:Choice>
    <mc:Fallback xmlns="">
      <p:transition spd="slow" advTm="2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\Documents\мама\рис\higher-efficiency-mondi-532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43" y="1700808"/>
            <a:ext cx="6756400" cy="3797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4899" y="460122"/>
            <a:ext cx="4894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Бумажная фабрика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4"/>
    </mc:Choice>
    <mc:Fallback xmlns="">
      <p:transition spd="slow" advTm="9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3.1|2.9|3.1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3.5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3.3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9|4.2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5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179</TotalTime>
  <Words>61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Влад</cp:lastModifiedBy>
  <cp:revision>16</cp:revision>
  <dcterms:created xsi:type="dcterms:W3CDTF">2014-09-06T08:34:36Z</dcterms:created>
  <dcterms:modified xsi:type="dcterms:W3CDTF">2014-09-07T10:45:32Z</dcterms:modified>
</cp:coreProperties>
</file>