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  <p:sldId id="259" r:id="rId15"/>
    <p:sldId id="272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100" d="100"/>
          <a:sy n="100" d="100"/>
        </p:scale>
        <p:origin x="-510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Уровень </a:t>
            </a:r>
            <a:r>
              <a:rPr lang="ru-RU" dirty="0" err="1"/>
              <a:t>сформированности</a:t>
            </a:r>
            <a:r>
              <a:rPr lang="ru-RU" dirty="0"/>
              <a:t> </a:t>
            </a:r>
            <a:r>
              <a:rPr lang="ru-RU" dirty="0" err="1"/>
              <a:t>мелкомоторных</a:t>
            </a:r>
            <a:r>
              <a:rPr lang="ru-RU" dirty="0"/>
              <a:t> движений рук в процессе техники </a:t>
            </a:r>
            <a:r>
              <a:rPr lang="ru-RU" dirty="0" smtClean="0"/>
              <a:t>оригами(сентябрь</a:t>
            </a:r>
            <a:r>
              <a:rPr lang="ru-RU" dirty="0"/>
              <a:t>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сформированности мелкомоторных движений рук в процессе техники оригамми(сентябрь)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</c:v>
                </c:pt>
                <c:pt idx="2">
                  <c:v>Средний уровень</c:v>
                </c:pt>
                <c:pt idx="3">
                  <c:v>Уровень ниже среднего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0.16600000000000012</c:v>
                </c:pt>
                <c:pt idx="1">
                  <c:v>0.4160000000000002</c:v>
                </c:pt>
                <c:pt idx="2" formatCode="0%">
                  <c:v>0.25</c:v>
                </c:pt>
                <c:pt idx="3">
                  <c:v>0.16600000000000012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</a:t>
            </a:r>
            <a:r>
              <a:rPr lang="ru-RU" dirty="0" err="1" smtClean="0"/>
              <a:t>мелкомоторных</a:t>
            </a:r>
            <a:r>
              <a:rPr lang="ru-RU" dirty="0" smtClean="0"/>
              <a:t> движений рук в процессе техники оригами(сентябрь)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 </c:v>
                </c:pt>
                <c:pt idx="2">
                  <c:v>Средний уровень</c:v>
                </c:pt>
                <c:pt idx="3">
                  <c:v>Уровень ниже среднего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0.16600000000000001</c:v>
                </c:pt>
                <c:pt idx="1">
                  <c:v>0.4160000000000002</c:v>
                </c:pt>
                <c:pt idx="2" formatCode="0%">
                  <c:v>0.25</c:v>
                </c:pt>
                <c:pt idx="3">
                  <c:v>0.16600000000000001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Уровень сформированности мелкомоторных движений рук в процессе техники </a:t>
            </a:r>
            <a:r>
              <a:rPr lang="ru-RU" dirty="0" smtClean="0"/>
              <a:t>оригами(май</a:t>
            </a:r>
            <a:r>
              <a:rPr lang="ru-RU" dirty="0"/>
              <a:t>)</a:t>
            </a:r>
          </a:p>
        </c:rich>
      </c:tx>
      <c:layout>
        <c:manualLayout>
          <c:xMode val="edge"/>
          <c:yMode val="edge"/>
          <c:x val="0.17572794375432338"/>
          <c:y val="2.2160825941544279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сформированности мелкомоторных движений рук в процессе техники оригамми(май)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Уровень выше среднего </c:v>
                </c:pt>
                <c:pt idx="2">
                  <c:v>Средний уровень</c:v>
                </c:pt>
                <c:pt idx="3">
                  <c:v>Уровень ниже среднего 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0.4160000000000002</c:v>
                </c:pt>
                <c:pt idx="1">
                  <c:v>0.5</c:v>
                </c:pt>
                <c:pt idx="2" formatCode="0%">
                  <c:v>8.3000000000000046E-2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4331-7518-45C7-BF3C-4B3D09E060EB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40D4-A224-4CA8-911D-100F60F83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9326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Совершенствование мелкой моторики рук у детей старшего дошкольного возраста в процессе обучения техники оригами.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8062912" cy="378904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300"/>
            <a:ext cx="9144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)фиксация </a:t>
            </a:r>
            <a:r>
              <a:rPr lang="ru-RU" dirty="0"/>
              <a:t>сгибов;</a:t>
            </a:r>
          </a:p>
        </p:txBody>
      </p:sp>
      <p:pic>
        <p:nvPicPr>
          <p:cNvPr id="4" name="Содержимое 3" descr="Безымянный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9735" y="2205600"/>
            <a:ext cx="2724530" cy="331516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</a:t>
            </a:r>
            <a:r>
              <a:rPr lang="ru-RU" dirty="0" smtClean="0"/>
              <a:t>)проглаживание </a:t>
            </a:r>
            <a:r>
              <a:rPr lang="ru-RU" dirty="0"/>
              <a:t>сгибов;</a:t>
            </a:r>
          </a:p>
        </p:txBody>
      </p:sp>
      <p:pic>
        <p:nvPicPr>
          <p:cNvPr id="4" name="Содержимое 3" descr="83(2) (1)5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5162" y="2196306"/>
            <a:ext cx="2733675" cy="333375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ж)точность </a:t>
            </a:r>
            <a:r>
              <a:rPr lang="ru-RU" dirty="0"/>
              <a:t>тактильных </a:t>
            </a:r>
            <a:r>
              <a:rPr lang="ru-RU" dirty="0" smtClean="0"/>
              <a:t>ощущений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smtClean="0"/>
              <a:t>   </a:t>
            </a:r>
            <a:r>
              <a:rPr lang="ru-RU" sz="4000" smtClean="0"/>
              <a:t>(</a:t>
            </a:r>
            <a:r>
              <a:rPr lang="ru-RU" sz="4000" dirty="0"/>
              <a:t>умение выбрать бумагу для поделки на ощупь)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err="1"/>
              <a:t>з</a:t>
            </a:r>
            <a:r>
              <a:rPr lang="ru-RU" sz="3600" dirty="0" smtClean="0"/>
              <a:t>)</a:t>
            </a:r>
            <a:r>
              <a:rPr lang="ru-RU" sz="3600" dirty="0"/>
              <a:t> украшение поделки (приемы вырезания, рисования мелких деталей).</a:t>
            </a:r>
          </a:p>
        </p:txBody>
      </p:sp>
      <p:pic>
        <p:nvPicPr>
          <p:cNvPr id="4" name="Содержимое 3" descr="84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750" y="2196306"/>
            <a:ext cx="5524500" cy="333375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9080"/>
            <a:ext cx="8229600" cy="24482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 видно, что  высокий уровень выявлен  у  2 детей, что составляет 16,6% от всех исследуемых детей: уровень выше среднего выявлен у 5 детей, что составляет 41,6% всех детей: средний у 3 детей, что составляет 25% всех детей: уровень ниже среднего у 2 детей, что составляет  16,6%:  низкий уровень у детей не выявлен.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6632"/>
          <a:ext cx="82296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194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1"/>
            <a:ext cx="442798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07217"/>
            <a:ext cx="4067944" cy="305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89040"/>
            <a:ext cx="44279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6858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449999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860032" y="0"/>
          <a:ext cx="428396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Вывод</a:t>
            </a:r>
            <a:r>
              <a:rPr lang="en-US" sz="2800" dirty="0" smtClean="0"/>
              <a:t>: </a:t>
            </a:r>
            <a:r>
              <a:rPr lang="ru-RU" sz="2800" dirty="0" smtClean="0"/>
              <a:t>регулярная </a:t>
            </a:r>
            <a:r>
              <a:rPr lang="ru-RU" sz="2800" dirty="0"/>
              <a:t>и разнообразная работа по складыванию фигурок из бумаги, способствует повышению  уровня развития моторных </a:t>
            </a:r>
            <a:r>
              <a:rPr lang="ru-RU" sz="2800" dirty="0" smtClean="0"/>
              <a:t>навыков.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64959"/>
            <a:ext cx="4536504" cy="336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97810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/>
              <a:t>“</a:t>
            </a:r>
            <a:r>
              <a:rPr lang="ru-RU" sz="6000" dirty="0" smtClean="0"/>
              <a:t>Ум ребёнка находится на кончиках его пальцев</a:t>
            </a:r>
            <a:r>
              <a:rPr lang="en-US" sz="6000" dirty="0" smtClean="0"/>
              <a:t>”</a:t>
            </a:r>
            <a:br>
              <a:rPr lang="en-US" sz="6000" dirty="0" smtClean="0"/>
            </a:br>
            <a:r>
              <a:rPr lang="ru-RU" sz="6000" dirty="0" smtClean="0"/>
              <a:t>В.А.Сухомлинский</a:t>
            </a:r>
            <a:endParaRPr lang="ru-RU" sz="6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1454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Цель: </a:t>
            </a:r>
            <a:r>
              <a:rPr lang="ru-RU" sz="2400" dirty="0"/>
              <a:t>выявить влияние складывания фигурок из бумаги на развитие мелкой моторики рук  у детей старшего дошкольного </a:t>
            </a:r>
            <a:r>
              <a:rPr lang="ru-RU" sz="2400" dirty="0" smtClean="0"/>
              <a:t>возраста.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Задачи</a:t>
            </a:r>
            <a:r>
              <a:rPr lang="en-US" sz="2400" dirty="0" smtClean="0"/>
              <a:t>:</a:t>
            </a:r>
            <a:endParaRPr lang="ru-RU" sz="2400" dirty="0"/>
          </a:p>
          <a:p>
            <a:r>
              <a:rPr lang="ru-RU" sz="2400" dirty="0" smtClean="0"/>
              <a:t>изучить </a:t>
            </a:r>
            <a:r>
              <a:rPr lang="ru-RU" sz="2400" dirty="0"/>
              <a:t>психолого-педагогическую литературу по проблеме исследования</a:t>
            </a:r>
          </a:p>
          <a:p>
            <a:r>
              <a:rPr lang="ru-RU" sz="2400" dirty="0" smtClean="0"/>
              <a:t>провести </a:t>
            </a:r>
            <a:r>
              <a:rPr lang="ru-RU" sz="2400" dirty="0"/>
              <a:t>диагностику и определить уровень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</a:t>
            </a:r>
            <a:r>
              <a:rPr lang="ru-RU" sz="2400" dirty="0" err="1"/>
              <a:t>мелкомоторных</a:t>
            </a:r>
            <a:r>
              <a:rPr lang="ru-RU" sz="2400" dirty="0"/>
              <a:t> движений рук в процессе складывания поделок из бумаги способом "оригами"</a:t>
            </a:r>
          </a:p>
          <a:p>
            <a:r>
              <a:rPr lang="ru-RU" sz="2400" dirty="0" smtClean="0"/>
              <a:t>разработать </a:t>
            </a:r>
            <a:r>
              <a:rPr lang="ru-RU" sz="2400" dirty="0"/>
              <a:t>и реализовать на практике перспективный план, воспитательской работы, направленный на совершенствование мелкой моторики рук у детей старшего дошкольного возраста в процессе обучения технике «оригами».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>
            <a:noAutofit/>
          </a:bodyPr>
          <a:lstStyle/>
          <a:p>
            <a:r>
              <a:rPr lang="ru-RU" sz="2400" dirty="0"/>
              <a:t>Оригами –искусство бумажной пластики, родившееся в </a:t>
            </a:r>
            <a:r>
              <a:rPr lang="ru-RU" sz="2400" dirty="0" smtClean="0"/>
              <a:t>Японии</a:t>
            </a:r>
            <a:r>
              <a:rPr lang="ru-RU" sz="2400" dirty="0"/>
              <a:t>. Несмотря на то, что сама бумага появилась в </a:t>
            </a:r>
            <a:r>
              <a:rPr lang="ru-RU" sz="2400" dirty="0" smtClean="0"/>
              <a:t>Китае</a:t>
            </a:r>
            <a:r>
              <a:rPr lang="ru-RU" sz="2400" dirty="0"/>
              <a:t>, именно в Я</a:t>
            </a:r>
            <a:r>
              <a:rPr lang="ru-RU" sz="2400" dirty="0" smtClean="0"/>
              <a:t>понии научились </a:t>
            </a:r>
            <a:r>
              <a:rPr lang="ru-RU" sz="2400" dirty="0"/>
              <a:t>складывать из нее удивительные по красоте фигурки. </a:t>
            </a:r>
          </a:p>
        </p:txBody>
      </p:sp>
      <p:pic>
        <p:nvPicPr>
          <p:cNvPr id="4" name="Содержимое 3" descr="d9f1956d867d7e3e762b3aac49762a7ae32b9480.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00200"/>
            <a:ext cx="8064896" cy="52578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Конструирование фигурок из бумаги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повышает </a:t>
            </a:r>
            <a:r>
              <a:rPr lang="ru-RU" dirty="0"/>
              <a:t>навыки мелких точных движений пальцев как правой , так и левой руки;</a:t>
            </a:r>
          </a:p>
          <a:p>
            <a:r>
              <a:rPr lang="ru-RU" dirty="0" smtClean="0"/>
              <a:t>повышает </a:t>
            </a:r>
            <a:r>
              <a:rPr lang="ru-RU" dirty="0"/>
              <a:t>активность правого и левого полушария мозга;</a:t>
            </a:r>
          </a:p>
          <a:p>
            <a:r>
              <a:rPr lang="ru-RU" dirty="0" smtClean="0"/>
              <a:t>повышает </a:t>
            </a:r>
            <a:r>
              <a:rPr lang="ru-RU" dirty="0"/>
              <a:t>интеллектуальные способности, активизирует творческое мышление, увеличивает его скорость и гибкость, развивает пространственное воображение, улучшает глазомер, снимает тревожность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ru-RU" sz="4000" dirty="0" smtClean="0"/>
              <a:t>Критерии </a:t>
            </a:r>
            <a:r>
              <a:rPr lang="ru-RU" sz="4000" dirty="0"/>
              <a:t>оценки уровня </a:t>
            </a:r>
            <a:r>
              <a:rPr lang="ru-RU" sz="4000" dirty="0" err="1"/>
              <a:t>сформированности</a:t>
            </a:r>
            <a:r>
              <a:rPr lang="ru-RU" sz="4000" dirty="0"/>
              <a:t> </a:t>
            </a:r>
            <a:r>
              <a:rPr lang="ru-RU" sz="4000" dirty="0" err="1"/>
              <a:t>мелкомоторных</a:t>
            </a:r>
            <a:r>
              <a:rPr lang="ru-RU" sz="4000" dirty="0"/>
              <a:t> движений рук у детей старшего дошкольного возраста: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25343"/>
            <a:ext cx="8229600" cy="33265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а)точность </a:t>
            </a:r>
            <a:r>
              <a:rPr lang="ru-RU" sz="3200" dirty="0"/>
              <a:t>совмещения частей;</a:t>
            </a:r>
            <a:br>
              <a:rPr lang="ru-RU" sz="3200" dirty="0"/>
            </a:br>
            <a:r>
              <a:rPr lang="ru-RU" sz="3200" dirty="0" smtClean="0"/>
              <a:t>б)</a:t>
            </a:r>
            <a:r>
              <a:rPr lang="ru-RU" sz="3200" dirty="0" err="1" smtClean="0"/>
              <a:t>придерживание</a:t>
            </a:r>
            <a:r>
              <a:rPr lang="ru-RU" sz="3200" dirty="0" smtClean="0"/>
              <a:t> </a:t>
            </a:r>
            <a:r>
              <a:rPr lang="ru-RU" sz="3200" dirty="0"/>
              <a:t>совмещенных сторон одной рукой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pic>
        <p:nvPicPr>
          <p:cNvPr id="4" name="Содержимое 3" descr="81(2) (1)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8760" y="2276872"/>
            <a:ext cx="4971511" cy="43204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</a:t>
            </a:r>
            <a:r>
              <a:rPr lang="ru-RU" dirty="0" smtClean="0"/>
              <a:t>)разглаживание бумаги</a:t>
            </a:r>
            <a:r>
              <a:rPr lang="en-US" dirty="0" smtClean="0"/>
              <a:t>;</a:t>
            </a:r>
            <a:endParaRPr lang="ru-RU" dirty="0"/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019074"/>
            <a:ext cx="3240359" cy="386384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г)оптимальность </a:t>
            </a:r>
            <a:r>
              <a:rPr lang="ru-RU" dirty="0"/>
              <a:t>нажима на </a:t>
            </a:r>
            <a:r>
              <a:rPr lang="ru-RU" dirty="0" smtClean="0"/>
              <a:t>бумагу</a:t>
            </a:r>
            <a:r>
              <a:rPr lang="en-US" dirty="0"/>
              <a:t>;</a:t>
            </a:r>
            <a:endParaRPr lang="ru-RU" dirty="0"/>
          </a:p>
        </p:txBody>
      </p:sp>
      <p:pic>
        <p:nvPicPr>
          <p:cNvPr id="4" name="Содержимое 3" descr="82(1) (1)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196306"/>
            <a:ext cx="2743200" cy="333375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350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Совершенствование мелкой моторики рук у детей старшего дошкольного возраста в процессе обучения техники оригами.</vt:lpstr>
      <vt:lpstr>“Ум ребёнка находится на кончиках его пальцев” В.А.Сухомлинский</vt:lpstr>
      <vt:lpstr>Цель: выявить влияние складывания фигурок из бумаги на развитие мелкой моторики рук  у детей старшего дошкольного возраста.</vt:lpstr>
      <vt:lpstr>Оригами –искусство бумажной пластики, родившееся в Японии. Несмотря на то, что сама бумага появилась в Китае, именно в Японии научились складывать из нее удивительные по красоте фигурки. </vt:lpstr>
      <vt:lpstr>Слайд 5</vt:lpstr>
      <vt:lpstr>Критерии оценки уровня сформированности мелкомоторных движений рук у детей старшего дошкольного возраста:</vt:lpstr>
      <vt:lpstr>а)точность совмещения частей; б)придерживание совмещенных сторон одной рукой;</vt:lpstr>
      <vt:lpstr>в)разглаживание бумаги;</vt:lpstr>
      <vt:lpstr>г)оптимальность нажима на бумагу;</vt:lpstr>
      <vt:lpstr>д)фиксация сгибов;</vt:lpstr>
      <vt:lpstr>е)проглаживание сгибов;</vt:lpstr>
      <vt:lpstr>  ж)точность тактильных ощущений</vt:lpstr>
      <vt:lpstr>з) украшение поделки (приемы вырезания, рисования мелких деталей).</vt:lpstr>
      <vt:lpstr>Таким образом видно, что  высокий уровень выявлен  у  2 детей, что составляет 16,6% от всех исследуемых детей: уровень выше среднего выявлен у 5 детей, что составляет 41,6% всех детей: средний у 3 детей, что составляет 25% всех детей: уровень ниже среднего у 2 детей, что составляет  16,6%:  низкий уровень у детей не выявлен. </vt:lpstr>
      <vt:lpstr>Слайд 15</vt:lpstr>
      <vt:lpstr>Слайд 16</vt:lpstr>
      <vt:lpstr>Вывод: регулярная и разнообразная работа по складыванию фигурок из бумаги, способствует повышению  уровня развития моторных навыков.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 ребёнка находится на кончиках его пальцев</dc:title>
  <dc:creator>user</dc:creator>
  <cp:lastModifiedBy>user</cp:lastModifiedBy>
  <cp:revision>30</cp:revision>
  <dcterms:created xsi:type="dcterms:W3CDTF">2012-04-04T13:46:41Z</dcterms:created>
  <dcterms:modified xsi:type="dcterms:W3CDTF">2012-04-06T05:23:23Z</dcterms:modified>
</cp:coreProperties>
</file>