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70" r:id="rId7"/>
    <p:sldId id="260" r:id="rId8"/>
    <p:sldId id="261" r:id="rId9"/>
    <p:sldId id="272" r:id="rId10"/>
    <p:sldId id="262" r:id="rId11"/>
    <p:sldId id="263" r:id="rId12"/>
    <p:sldId id="265" r:id="rId13"/>
    <p:sldId id="266" r:id="rId14"/>
    <p:sldId id="267" r:id="rId15"/>
    <p:sldId id="268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29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6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429"/>
            <a:ext cx="9144000" cy="688355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37296" y="764704"/>
            <a:ext cx="7069408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Отношение дете</a:t>
            </a:r>
            <a:r>
              <a:rPr lang="ru-RU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й дошкольного возраста к педагогу в группе детского сада</a:t>
            </a:r>
            <a:endParaRPr lang="ru-RU" sz="4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86565" y="4941168"/>
            <a:ext cx="3764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детского                             сада №3 «Светлячок»              Григорян А. А.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9336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6"/>
            <a:ext cx="9144000" cy="68835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548680"/>
            <a:ext cx="86409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ети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старшего дошкольного возраста в целом дают общую недифференцированную оценку воспитателя, немаловажную роль для них играет внешний вид педагога. В подготовительной к школе группе у детей оценка нередко проводится по признаку личного отношения воспитателя к ребенку, появляются оценки, основанные на информированности педагога, на присущих взрослому знаниях и умениях. В этот же возрастной период ребенок начинает выделять и оценивать нравственные качества воспитателя. В целом с возрастом у детей увеличивается степень осознанности их отношения к педагогу.</a:t>
            </a:r>
          </a:p>
        </p:txBody>
      </p:sp>
    </p:spTree>
    <p:extLst>
      <p:ext uri="{BB962C8B-B14F-4D97-AF65-F5344CB8AC3E}">
        <p14:creationId xmlns:p14="http://schemas.microsoft.com/office/powerpoint/2010/main" val="125270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6"/>
            <a:ext cx="9144000" cy="68835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7524" y="476672"/>
            <a:ext cx="8568952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целом же можно заключить, что для основной массы детей воспитатель являлся бы желательным партнёром по игре.</a:t>
            </a:r>
          </a:p>
          <a:p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Обнаружилось, что большинство детей не только не относятся к воспитателю как реальному партнёру по игре, но и не усматривают в нём партнёра по свободному, неформальному общению.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35" l="0" r="100000">
                        <a14:foregroundMark x1="14992" y1="48805" x2="14992" y2="48805"/>
                        <a14:foregroundMark x1="14035" y1="36519" x2="14035" y2="36519"/>
                        <a14:foregroundMark x1="20415" y1="43003" x2="20415" y2="43003"/>
                        <a14:foregroundMark x1="8772" y1="48805" x2="8772" y2="48805"/>
                        <a14:foregroundMark x1="12919" y1="87372" x2="12919" y2="87372"/>
                        <a14:foregroundMark x1="21372" y1="89420" x2="21372" y2="89420"/>
                        <a14:foregroundMark x1="23923" y1="82594" x2="23923" y2="82594"/>
                        <a14:foregroundMark x1="10207" y1="84983" x2="10207" y2="84983"/>
                        <a14:foregroundMark x1="17225" y1="35154" x2="17225" y2="35154"/>
                        <a14:foregroundMark x1="26794" y1="59727" x2="26794" y2="59727"/>
                        <a14:foregroundMark x1="50399" y1="44369" x2="50399" y2="44369"/>
                        <a14:foregroundMark x1="50558" y1="39249" x2="50558" y2="39249"/>
                        <a14:foregroundMark x1="46093" y1="43003" x2="46093" y2="43003"/>
                        <a14:foregroundMark x1="44179" y1="45392" x2="44179" y2="45392"/>
                        <a14:foregroundMark x1="40510" y1="85666" x2="40510" y2="85666"/>
                        <a14:foregroundMark x1="32376" y1="93515" x2="32376" y2="93515"/>
                        <a14:foregroundMark x1="41627" y1="90444" x2="41627" y2="90444"/>
                        <a14:foregroundMark x1="25040" y1="41980" x2="25040" y2="41980"/>
                        <a14:backgroundMark x1="11802" y1="13652" x2="11802" y2="13652"/>
                        <a14:backgroundMark x1="15789" y1="17406" x2="15789" y2="17406"/>
                        <a14:backgroundMark x1="19936" y1="20137" x2="20255" y2="22526"/>
                        <a14:backgroundMark x1="20415" y1="31399" x2="20415" y2="31399"/>
                        <a14:backgroundMark x1="22010" y1="40956" x2="22010" y2="40956"/>
                        <a14:backgroundMark x1="22488" y1="54266" x2="22488" y2="54266"/>
                        <a14:backgroundMark x1="5582" y1="22526" x2="5582" y2="22526"/>
                        <a14:backgroundMark x1="7177" y1="41980" x2="7177" y2="41980"/>
                        <a14:backgroundMark x1="3030" y1="54266" x2="3030" y2="542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095259"/>
            <a:ext cx="5972175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70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6"/>
            <a:ext cx="9144000" cy="68835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404664"/>
            <a:ext cx="842493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Переживание оценки взрослого у ребенка формируется только в том случае, если он чувствует себя объектом внимания и уважения со стороны педагога. Эмоциональное отношение воспитателя к ребенку определяет характер эмоциональных переживаний воспитанников. Существенную роль играет экспрессивная сторона этих отношений, помогающая дошкольнику адекватно воспринять педагогическое воздействие.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70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6"/>
            <a:ext cx="9144000" cy="68835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166484"/>
            <a:ext cx="864096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000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 же время ребенок принимает воспитателя за нравственный образец, независимо от эмоциональной привлекательности педагога. Возникает своеобразный «эффект роли», когда дети подражают ему даже в самом незначимом с точки зрения самого педагога. 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000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Такое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подражание у дошкольников личностно осмысленно и не является простым копированием воспитателя. Они выделяют у взрослого поведенческие штампы, свидетельствующие о его власти. Ролевой стереотип воспитателя в глазах воспитанников характеризуется также ореолом «непогрешимости». 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000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приписывают педагогу особую проницательность. То, как воспитатель оценивает поступки детей, недостатки их поведения, воспринимается дошкольниками некритически.</a:t>
            </a:r>
          </a:p>
        </p:txBody>
      </p:sp>
    </p:spTree>
    <p:extLst>
      <p:ext uri="{BB962C8B-B14F-4D97-AF65-F5344CB8AC3E}">
        <p14:creationId xmlns:p14="http://schemas.microsoft.com/office/powerpoint/2010/main" val="125270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6"/>
            <a:ext cx="9144000" cy="68835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692696"/>
            <a:ext cx="864096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выступает и как носитель качества «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сверхконтроля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хотя оно может существенно расходиться с тем, как этот педагог на самом деле контролирует детей. Дети чувствуют себя постоянно «на виду» у педагога, переживая открытость, постоянную вероятность подвергнуться воздействиям взрослого, его способности «все увидеть и все оценить». Однако идеализируется малышами не столько конкретное лицо, сколько социальная функция педагога.</a:t>
            </a:r>
          </a:p>
        </p:txBody>
      </p:sp>
    </p:spTree>
    <p:extLst>
      <p:ext uri="{BB962C8B-B14F-4D97-AF65-F5344CB8AC3E}">
        <p14:creationId xmlns:p14="http://schemas.microsoft.com/office/powerpoint/2010/main" val="125270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6"/>
            <a:ext cx="9144000" cy="68835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257582"/>
            <a:ext cx="8712968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отношения дошкольников к личности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воспитателя:</a:t>
            </a:r>
          </a:p>
          <a:p>
            <a:pPr fontAlgn="base"/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base">
              <a:buFontTx/>
              <a:buChar char="-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к воспитателю взаимосвязано с отношением к ним педагога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fontAlgn="base">
              <a:buFontTx/>
              <a:buChar char="-"/>
            </a:pP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base">
              <a:buFontTx/>
              <a:buChar char="-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характерна в основном положительная оценка личности педагога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fontAlgn="base">
              <a:buFontTx/>
              <a:buChar char="-"/>
            </a:pP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base">
              <a:buFontTx/>
              <a:buChar char="-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оценки внешних качеств дошкольники переходят к оценке деятельности воспитателя, а затем нравственных качеств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fontAlgn="base"/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base">
              <a:buFontTx/>
              <a:buChar char="-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возрастом растет осознание детьми своего отношения к воспитателю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fontAlgn="base"/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ролевой стереотип воспитателя в глазах детей характеризуется «ореолом роли», «ореолом непогрешимости», «ореолом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сверхконтроля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270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97"/>
            <a:ext cx="9176111" cy="688355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18698" y="1118535"/>
            <a:ext cx="7706604" cy="3785652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  <a:softEdge rad="63500"/>
          </a:effectLst>
          <a:scene3d>
            <a:camera prst="obliqueTopLef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</a:p>
          <a:p>
            <a:pPr algn="ctr"/>
            <a:r>
              <a:rPr lang="ru-RU" sz="80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  <a:endParaRPr lang="ru-RU" sz="8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70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6"/>
            <a:ext cx="9144000" cy="68835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19"/>
            <a:ext cx="9144000" cy="597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7016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5"/>
            <a:ext cx="9144000" cy="68835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25" b="9912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694" y="1981200"/>
            <a:ext cx="4992624" cy="4876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620687"/>
            <a:ext cx="53640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000" fontAlgn="base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 из важнейших проблем дошкольного воспитания – общение, в котором участвуют 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и 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000" fontAlgn="base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общения ребенок делится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воспитателем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своими мыслями, взглядами, чувствами,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доказывает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свою самостоятельность,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ищет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подтверждение правильности своей моральной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позиции.</a:t>
            </a:r>
          </a:p>
        </p:txBody>
      </p:sp>
    </p:spTree>
    <p:extLst>
      <p:ext uri="{BB962C8B-B14F-4D97-AF65-F5344CB8AC3E}">
        <p14:creationId xmlns:p14="http://schemas.microsoft.com/office/powerpoint/2010/main" val="125270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33"/>
            <a:ext cx="9144000" cy="68835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9532" y="445990"/>
            <a:ext cx="842493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000" fontAlgn="base"/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дошкольника воспитатель является старшим, мудрым товарищем, готовым всегда оказать помощь. Если ребёнок чувствует со стороны воспитателя внимание и уважение к себе, то у него формируется чувство переживания оценки взрослого. </a:t>
            </a:r>
          </a:p>
          <a:p>
            <a:pPr indent="180000" fontAlgn="base"/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должен обладать не только тактом и выдержкой и не допускать выкриков, грубых интонаций в своем поведении, но и уметь поддерживать у себя настроение позитивное и оптимистическое. 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25270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416"/>
            <a:ext cx="9144000" cy="68835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6048" y="548680"/>
            <a:ext cx="872700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000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детей к воспитателю взаимосвязано с отношением к ним воспитателя, т. е. характерна взаимосвязь влияния личностных особенностей воспитателя на формирование представлений дошкольников о деятельности воспитателя. 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000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Показателями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 дошкольников к личности воспитателя послужили: форма общения, характер ответных реакций на его воздействие, содержание и частота обращений, эмоциональная вовлеченность ребенка в общение, доминирующий тип поведения ребенка в присутствии определенного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воспитателя.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7016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6"/>
            <a:ext cx="9144000" cy="68835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046" y="0"/>
            <a:ext cx="5030338" cy="68860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83968" cy="688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70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35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1540" y="476671"/>
            <a:ext cx="8280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к воспитателю строго детерминировано. Конечно же, значительную роль в этом представляют возрастные особенности, изменение познания дошкольника, развитие его представлений о людях, формирование к концу дошкольного детства новой социальной позиции. Но важными являются и особенности личности каждого ребенка. </a:t>
            </a:r>
          </a:p>
        </p:txBody>
      </p:sp>
    </p:spTree>
    <p:extLst>
      <p:ext uri="{BB962C8B-B14F-4D97-AF65-F5344CB8AC3E}">
        <p14:creationId xmlns:p14="http://schemas.microsoft.com/office/powerpoint/2010/main" val="12527016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6"/>
            <a:ext cx="9144000" cy="68835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620688"/>
            <a:ext cx="856895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Позитивное отношение детей чаще проявляется к воспитателю с демократическим стилем руководства, что позволяет создать благоприятную основу для эффективного положительного воздействия на воспитанников, формирования у них важных личностных качеств, овладения ими правилами поведения. Отсутствие такого отношения ведет к затруднению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-образовательной работы с детьми.</a:t>
            </a:r>
          </a:p>
        </p:txBody>
      </p:sp>
    </p:spTree>
    <p:extLst>
      <p:ext uri="{BB962C8B-B14F-4D97-AF65-F5344CB8AC3E}">
        <p14:creationId xmlns:p14="http://schemas.microsoft.com/office/powerpoint/2010/main" val="125270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113714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649</Words>
  <Application>Microsoft Office PowerPoint</Application>
  <PresentationFormat>Экран (4:3)</PresentationFormat>
  <Paragraphs>32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armina Armina</dc:creator>
  <cp:lastModifiedBy>armina Armina</cp:lastModifiedBy>
  <cp:revision>17</cp:revision>
  <dcterms:created xsi:type="dcterms:W3CDTF">2015-03-14T18:19:03Z</dcterms:created>
  <dcterms:modified xsi:type="dcterms:W3CDTF">2015-03-23T18:05:36Z</dcterms:modified>
</cp:coreProperties>
</file>