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33D2D-2F90-44B2-8474-26408062B51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4BB48-B71F-43A6-B647-20EEDEC8D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0DF6EE-02F0-4D09-8360-2D96142CA59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48CA2E-876E-4E4C-AB44-58D6CC47CE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llustration_art_of_children_B10-PSD-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1428736"/>
            <a:ext cx="70723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«Эмоционально-личностное развитие дошкольников.»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Подготовила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Елщанкина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 С.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755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«Копилка добрых дел»</a:t>
            </a:r>
            <a:endParaRPr lang="ru-RU" sz="3600" dirty="0"/>
          </a:p>
        </p:txBody>
      </p:sp>
      <p:pic>
        <p:nvPicPr>
          <p:cNvPr id="3074" name="Picture 2" descr="C:\Users\user\Desktop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28641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ЭМОЦИИ</a:t>
            </a:r>
            <a:endParaRPr lang="ru-RU" dirty="0"/>
          </a:p>
        </p:txBody>
      </p:sp>
      <p:sp>
        <p:nvSpPr>
          <p:cNvPr id="7" name="Shape 108"/>
          <p:cNvSpPr txBox="1">
            <a:spLocks/>
          </p:cNvSpPr>
          <p:nvPr/>
        </p:nvSpPr>
        <p:spPr>
          <a:xfrm>
            <a:off x="142843" y="2000240"/>
            <a:ext cx="4714907" cy="85725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положительные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" name="Shape 109"/>
          <p:cNvSpPr txBox="1"/>
          <p:nvPr/>
        </p:nvSpPr>
        <p:spPr>
          <a:xfrm>
            <a:off x="4929159" y="2000240"/>
            <a:ext cx="4214841" cy="8572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ru-RU" sz="3600" b="1" i="0" u="none" strike="noStrike" cap="none" baseline="0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отрицательные</a:t>
            </a:r>
          </a:p>
        </p:txBody>
      </p:sp>
      <p:sp>
        <p:nvSpPr>
          <p:cNvPr id="9" name="Shape 110"/>
          <p:cNvSpPr txBox="1"/>
          <p:nvPr/>
        </p:nvSpPr>
        <p:spPr>
          <a:xfrm>
            <a:off x="1535883" y="3306582"/>
            <a:ext cx="2500330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радость</a:t>
            </a:r>
          </a:p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восторг</a:t>
            </a:r>
          </a:p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удивление</a:t>
            </a:r>
          </a:p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</a:t>
            </a:r>
          </a:p>
        </p:txBody>
      </p:sp>
      <p:sp>
        <p:nvSpPr>
          <p:cNvPr id="10" name="Shape 111"/>
          <p:cNvSpPr txBox="1"/>
          <p:nvPr/>
        </p:nvSpPr>
        <p:spPr>
          <a:xfrm>
            <a:off x="5357817" y="3214685"/>
            <a:ext cx="3071833" cy="2092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грусть</a:t>
            </a:r>
          </a:p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злость</a:t>
            </a:r>
          </a:p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</a:t>
            </a:r>
          </a:p>
          <a:p>
            <a:pPr marL="0" marR="0" lvl="0" indent="0" algn="ctr" rtl="0">
              <a:buSzPct val="25000"/>
              <a:buNone/>
            </a:pPr>
            <a:r>
              <a:rPr lang="ru-RU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огорчение</a:t>
            </a:r>
          </a:p>
          <a:p>
            <a:endParaRPr/>
          </a:p>
        </p:txBody>
      </p:sp>
      <p:sp>
        <p:nvSpPr>
          <p:cNvPr id="14" name="Стрелка вниз 13"/>
          <p:cNvSpPr/>
          <p:nvPr/>
        </p:nvSpPr>
        <p:spPr>
          <a:xfrm>
            <a:off x="2643174" y="257174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643702" y="264318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643306" y="121442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57818" y="121442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Испуг – эмоция, эмоции – непродолжительные переживания.</a:t>
            </a:r>
          </a:p>
          <a:p>
            <a:pPr marL="0" lvl="0" indent="0" algn="r">
              <a:buClr>
                <a:schemeClr val="dk1"/>
              </a:buClr>
              <a:buSzPct val="2500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Переживания могут быть продолжительными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человек легко «переключается» с одной эмоции на другую и это называют настроением</a:t>
            </a:r>
          </a:p>
          <a:p>
            <a:endParaRPr lang="ru-RU" dirty="0"/>
          </a:p>
        </p:txBody>
      </p:sp>
      <p:sp>
        <p:nvSpPr>
          <p:cNvPr id="6" name="Shape 134"/>
          <p:cNvSpPr txBox="1">
            <a:spLocks noGrp="1"/>
          </p:cNvSpPr>
          <p:nvPr>
            <p:ph type="title"/>
          </p:nvPr>
        </p:nvSpPr>
        <p:spPr>
          <a:xfrm>
            <a:off x="357158" y="3000372"/>
            <a:ext cx="8058986" cy="1571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Настроение</a:t>
            </a:r>
            <a:r>
              <a:rPr lang="ru-RU" sz="28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28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эмоциональное состояние человека, настрой человека на </a:t>
            </a:r>
            <a:r>
              <a:rPr lang="ru-RU" sz="24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положительные</a:t>
            </a:r>
            <a:r>
              <a:rPr lang="ru-RU" sz="28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отрицательные эмоции. </a:t>
            </a:r>
            <a:r>
              <a:rPr lang="ru-RU" sz="280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80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13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000628" y="4000504"/>
            <a:ext cx="2786082" cy="232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НА РАЗВИТИЕ МИМИКИ И ИЗУЧЕНИЕ ЭМОЦИЙ.</a:t>
            </a: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«Цветик – семицветик»</a:t>
            </a:r>
          </a:p>
          <a:p>
            <a:pPr algn="ctr">
              <a:buNone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421481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esktop\DSC_0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50398" y="3536156"/>
            <a:ext cx="2714641" cy="350046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15074" y="214290"/>
            <a:ext cx="2543164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злость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DSC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68586" y="1232282"/>
            <a:ext cx="3571900" cy="267892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214290"/>
            <a:ext cx="254316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Users\user\Desktop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96487" y="1196564"/>
            <a:ext cx="3857654" cy="289324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868" y="3071810"/>
            <a:ext cx="254316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обида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Shape 10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500430" y="0"/>
            <a:ext cx="2518105" cy="2926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9095" y="1690675"/>
            <a:ext cx="4381530" cy="328614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14290"/>
            <a:ext cx="254316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Удивление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80" name="Picture 8" descr="C:\Users\user\Desktop\DSC_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76739" y="1652559"/>
            <a:ext cx="4376734" cy="364333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57752" y="357166"/>
            <a:ext cx="254316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Восторг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Кукольный, настольный и пальчиковый театр.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сказки самими детьми, игры с пальчиковым театром.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DSC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3714776" cy="3018256"/>
          </a:xfrm>
          <a:prstGeom prst="rect">
            <a:avLst/>
          </a:prstGeom>
          <a:noFill/>
        </p:spPr>
      </p:pic>
      <p:pic>
        <p:nvPicPr>
          <p:cNvPr id="4099" name="Picture 3" descr="C:\Users\user\Desktop\DSC_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3857652" cy="301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DSC_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5786478" cy="325905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детьми сказки и игры в настольный театр.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041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Коврик «Мирилка»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1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12138" y="1774020"/>
            <a:ext cx="4905410" cy="4357718"/>
          </a:xfrm>
          <a:prstGeom prst="rect">
            <a:avLst/>
          </a:prstGeom>
          <a:noFill/>
        </p:spPr>
      </p:pic>
      <p:pic>
        <p:nvPicPr>
          <p:cNvPr id="8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8105" cy="292644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102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Настроение – это эмоциональное состояние человека, настрой человека на положительные и отрицательные эмоции.  </vt:lpstr>
      <vt:lpstr>Слайд 4</vt:lpstr>
      <vt:lpstr>злость</vt:lpstr>
      <vt:lpstr>Слайд 6</vt:lpstr>
      <vt:lpstr>Кукольный, настольный и пальчиковый театр.  Показ сказки самими детьми, игры с пальчиковым театром.</vt:lpstr>
      <vt:lpstr>  Рассказ детьми сказки и игры в настольный театр.</vt:lpstr>
      <vt:lpstr>Коврик «Мирилка»</vt:lpstr>
      <vt:lpstr>             «Копилка добрых дел»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18</cp:revision>
  <dcterms:created xsi:type="dcterms:W3CDTF">2015-03-10T18:51:21Z</dcterms:created>
  <dcterms:modified xsi:type="dcterms:W3CDTF">2015-03-20T18:36:56Z</dcterms:modified>
</cp:coreProperties>
</file>