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4938-8CE0-4609-9E4D-6002D591A4CC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D985-0A4C-47A8-85DC-E2FA96394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lky5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1477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5" descr="palma2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10112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7" descr="tcvet1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5728"/>
            <a:ext cx="1146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3" descr="derev4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290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Игра</a:t>
            </a:r>
            <a:endParaRPr lang="ru-RU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«Что лишнее?»</a:t>
            </a:r>
          </a:p>
        </p:txBody>
      </p:sp>
      <p:grpSp>
        <p:nvGrpSpPr>
          <p:cNvPr id="10" name="Группа 10"/>
          <p:cNvGrpSpPr>
            <a:grpSpLocks/>
          </p:cNvGrpSpPr>
          <p:nvPr/>
        </p:nvGrpSpPr>
        <p:grpSpPr bwMode="auto">
          <a:xfrm>
            <a:off x="1714480" y="1071546"/>
            <a:ext cx="1412875" cy="1935162"/>
            <a:chOff x="1142976" y="931612"/>
            <a:chExt cx="1412185" cy="1936090"/>
          </a:xfrm>
        </p:grpSpPr>
        <p:sp>
          <p:nvSpPr>
            <p:cNvPr id="11" name="Овал 10"/>
            <p:cNvSpPr/>
            <p:nvPr/>
          </p:nvSpPr>
          <p:spPr>
            <a:xfrm>
              <a:off x="1142976" y="1565780"/>
              <a:ext cx="1357322" cy="13019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2" name="Рисунок 38" descr="tcvet1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5852" y="1643050"/>
              <a:ext cx="114697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Стрелка вниз 12"/>
            <p:cNvSpPr/>
            <p:nvPr/>
          </p:nvSpPr>
          <p:spPr>
            <a:xfrm rot="2237683">
              <a:off x="2159683" y="931612"/>
              <a:ext cx="395478" cy="895575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429124" y="6143644"/>
            <a:ext cx="4572032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Елшанкина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Е. С.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sp>
        <p:nvSpPr>
          <p:cNvPr id="3" name="Овал 2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5" name="Рисунок 4" descr="2118376dfdb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27694">
            <a:off x="-28575" y="1312863"/>
            <a:ext cx="22494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8d832e6c079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85763">
            <a:off x="2513013" y="1385888"/>
            <a:ext cx="15160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enga0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7693">
            <a:off x="4259263" y="1487488"/>
            <a:ext cx="268763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cc4a70cf59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2000250"/>
            <a:ext cx="25542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51852E-6 L 0.11823 0.4199 " pathEditMode="relative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sp>
        <p:nvSpPr>
          <p:cNvPr id="3" name="Овал 2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5" name="Рисунок 4" descr="0fca76a4040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5062">
            <a:off x="266700" y="2001838"/>
            <a:ext cx="18018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981ce3ce85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1682750"/>
            <a:ext cx="24288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c7f1d816db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43833">
            <a:off x="5214938" y="1928813"/>
            <a:ext cx="18573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985a5b208ac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1928813"/>
            <a:ext cx="14557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L 0.08664 0.37801 " pathEditMode="relative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sp>
        <p:nvSpPr>
          <p:cNvPr id="3" name="Овал 2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5" name="Рисунок 4" descr="odeg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27166">
            <a:off x="-127000" y="1581150"/>
            <a:ext cx="2359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7667e2abed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071688"/>
            <a:ext cx="23352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287e035a08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65812">
            <a:off x="4762500" y="1550988"/>
            <a:ext cx="1887538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3c2b1d970de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63670">
            <a:off x="7054850" y="1665288"/>
            <a:ext cx="16494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8316 0.40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sp>
        <p:nvSpPr>
          <p:cNvPr id="3" name="Овал 2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5" name="Рисунок 4" descr="573d3dadd3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1754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втобус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8593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b47d02be91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928813"/>
            <a:ext cx="215265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рамвай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1571625"/>
            <a:ext cx="17033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798E-6 L -0.16475 0.4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42852"/>
            <a:ext cx="514353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pic>
        <p:nvPicPr>
          <p:cNvPr id="3" name="Рисунок 2" descr="mysh12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38"/>
            <a:ext cx="27781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malina07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714500"/>
            <a:ext cx="18256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osh11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285875"/>
            <a:ext cx="2293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obaka6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00188"/>
            <a:ext cx="2286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4045 0.392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pic>
        <p:nvPicPr>
          <p:cNvPr id="3" name="Рисунок 2" descr="jablok1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2277">
            <a:off x="512763" y="1709738"/>
            <a:ext cx="17541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vish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4419">
            <a:off x="2857500" y="1571625"/>
            <a:ext cx="1785938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nan17 копия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4235">
            <a:off x="4735513" y="1700213"/>
            <a:ext cx="2222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hlap11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1714500"/>
            <a:ext cx="2143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4653 C -0.0184 0.09375 -0.01545 0.1412 -0.02725 0.18611 C -0.02812 0.19745 -0.02899 0.21111 -0.03437 0.22106 C -0.04201 0.23495 -0.05173 0.24653 -0.05937 0.26088 C -0.06267 0.2669 -0.06736 0.2713 -0.07135 0.27662 L -0.07135 0.27685 C -0.07778 0.29051 -0.09514 0.30671 -0.10694 0.30995 C -0.11215 0.31343 -0.11701 0.3162 -0.12257 0.31805 C -0.13455 0.33079 -0.12239 0.31991 -0.13437 0.32593 C -0.13906 0.32824 -0.14288 0.33333 -0.14757 0.33542 C -0.15139 0.33704 -0.15555 0.33704 -0.15937 0.33866 C -0.18958 0.35116 -0.22205 0.35856 -0.25347 0.3625 C -0.28437 0.37106 -0.31614 0.37593 -0.34757 0.37986 C -0.38437 0.38449 -0.36337 0.38079 -0.39028 0.38611 C -0.39826 0.38773 -0.41423 0.39097 -0.41423 0.3912 " pathEditMode="relative" rAng="0" ptsTypes="ffffFfffffffff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4" name="Рисунок 3" descr="пояс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52643">
            <a:off x="671513" y="1781175"/>
            <a:ext cx="1714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cvet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0943">
            <a:off x="2786063" y="1357313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cvet8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37428">
            <a:off x="4583113" y="1176338"/>
            <a:ext cx="22733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roza44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04869">
            <a:off x="6429375" y="1428750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0139 0.4122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pic>
        <p:nvPicPr>
          <p:cNvPr id="5" name="Рисунок 4" descr="tigr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0716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bez1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714500"/>
            <a:ext cx="17494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tehno0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2000250"/>
            <a:ext cx="27479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enga0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0352">
            <a:off x="6643688" y="1428750"/>
            <a:ext cx="2381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12708 0.3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pic>
        <p:nvPicPr>
          <p:cNvPr id="5" name="Рисунок 4" descr="tcvet1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88"/>
            <a:ext cx="2286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deg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1643063"/>
            <a:ext cx="27860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roza2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14500"/>
            <a:ext cx="21971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tcvet103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5000" y="1571625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09757 0.36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pic>
        <p:nvPicPr>
          <p:cNvPr id="5" name="Рисунок 4" descr="kury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78817">
            <a:off x="0" y="1714500"/>
            <a:ext cx="21986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nasek2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1500188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opug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9312">
            <a:off x="4572000" y="1635125"/>
            <a:ext cx="230187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utka7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6206">
            <a:off x="6604000" y="1928813"/>
            <a:ext cx="2540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08663 0.37801 " pathEditMode="relative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sp>
        <p:nvSpPr>
          <p:cNvPr id="3" name="Овал 2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5" name="Рисунок 4" descr="babochka26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67451">
            <a:off x="258763" y="1643063"/>
            <a:ext cx="2341562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osh11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1500188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nasek3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500188"/>
            <a:ext cx="254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asek3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214563"/>
            <a:ext cx="21002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0849 0.387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550072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лишнее ?</a:t>
            </a:r>
          </a:p>
        </p:txBody>
      </p:sp>
      <p:sp>
        <p:nvSpPr>
          <p:cNvPr id="3" name="Овал 2"/>
          <p:cNvSpPr/>
          <p:nvPr/>
        </p:nvSpPr>
        <p:spPr>
          <a:xfrm>
            <a:off x="2928926" y="40719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5477" y="416892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?</a:t>
            </a:r>
          </a:p>
        </p:txBody>
      </p:sp>
      <p:pic>
        <p:nvPicPr>
          <p:cNvPr id="5" name="Рисунок 4" descr="7ab47fcca9e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13763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2ccb854765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00188"/>
            <a:ext cx="13985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097f4e41a1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1330325"/>
            <a:ext cx="18573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osh11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75" y="1500188"/>
            <a:ext cx="215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0849 0.38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Пользователь Windows</dc:creator>
  <cp:lastModifiedBy>Пользователь Windows</cp:lastModifiedBy>
  <cp:revision>6</cp:revision>
  <dcterms:created xsi:type="dcterms:W3CDTF">2015-03-15T13:13:39Z</dcterms:created>
  <dcterms:modified xsi:type="dcterms:W3CDTF">2015-03-20T18:47:04Z</dcterms:modified>
</cp:coreProperties>
</file>