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6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FDE70C-07D9-4F28-8253-B54D7A420F32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FDCB7D-9F81-4041-BA1A-937AB12A01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142900"/>
            <a:ext cx="8229600" cy="1500198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rgbClr val="FFFF00"/>
                </a:solidFill>
              </a:rPr>
              <a:t>Чудо – дерево</a:t>
            </a:r>
            <a:endParaRPr lang="ru-RU" sz="72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428844"/>
            <a:ext cx="5500726" cy="442915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Цветик  желто-золотистый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как цыпленочек пушистый,</a:t>
            </a:r>
            <a:br>
              <a:rPr lang="ru-RU" sz="3600" b="1" i="1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</a:rPr>
              <a:t>сразу вянет от мороза,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Наша неженка …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Пользователь\Рабочий стол\мимоза\nezna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73474"/>
            <a:ext cx="2928958" cy="5184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</a:rPr>
              <a:t>Мимоза</a:t>
            </a:r>
            <a:endParaRPr lang="ru-RU" sz="6600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920x14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42976" y="1357298"/>
            <a:ext cx="7136627" cy="52781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1334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14290"/>
            <a:ext cx="7643865" cy="5732900"/>
          </a:xfrm>
        </p:spPr>
      </p:pic>
      <p:pic>
        <p:nvPicPr>
          <p:cNvPr id="2050" name="Picture 2" descr="C:\Documents and Settings\Пользователь\Рабочий стол\мимоза\nezna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48044"/>
            <a:ext cx="2071702" cy="3667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5e092fca79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643182"/>
            <a:ext cx="5043122" cy="4002978"/>
          </a:xfrm>
        </p:spPr>
      </p:pic>
      <p:pic>
        <p:nvPicPr>
          <p:cNvPr id="8" name="Содержимое 7" descr="70419618_mimoza1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00496" y="214290"/>
            <a:ext cx="4970469" cy="3727851"/>
          </a:xfrm>
        </p:spPr>
      </p:pic>
      <p:pic>
        <p:nvPicPr>
          <p:cNvPr id="3075" name="Picture 3" descr="C:\Documents and Settings\Пользователь\Рабочий стол\мимоза\64168851_1284809991_0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3337076"/>
            <a:ext cx="3929058" cy="352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4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214290"/>
            <a:ext cx="4857784" cy="6477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Documents and Settings\Пользователь\Рабочий стол\мимоза\296279_html_69dc68e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19474"/>
            <a:ext cx="43488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4ecd561acc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85728"/>
            <a:ext cx="4286280" cy="64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Documents and Settings\Пользователь\Рабочий стол\мимоза\kot-leopold-kartinki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398" y="1714488"/>
            <a:ext cx="407397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Чудо – дерево</vt:lpstr>
      <vt:lpstr>Мимоза</vt:lpstr>
      <vt:lpstr>Слайд 3</vt:lpstr>
      <vt:lpstr>Слайд 4</vt:lpstr>
      <vt:lpstr>Слайд 5</vt:lpstr>
      <vt:lpstr>Слайд 6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- дерево</dc:title>
  <dc:creator>пользователь</dc:creator>
  <cp:lastModifiedBy>пользователь</cp:lastModifiedBy>
  <cp:revision>21</cp:revision>
  <dcterms:created xsi:type="dcterms:W3CDTF">2014-02-18T18:17:42Z</dcterms:created>
  <dcterms:modified xsi:type="dcterms:W3CDTF">2015-03-29T12:41:26Z</dcterms:modified>
</cp:coreProperties>
</file>