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</p:sldIdLst>
  <p:sldSz cx="9720263" cy="64801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6" autoAdjust="0"/>
    <p:restoredTop sz="94660"/>
  </p:normalViewPr>
  <p:slideViewPr>
    <p:cSldViewPr>
      <p:cViewPr varScale="1">
        <p:scale>
          <a:sx n="34" d="100"/>
          <a:sy n="34" d="100"/>
        </p:scale>
        <p:origin x="-1470" y="-90"/>
      </p:cViewPr>
      <p:guideLst>
        <p:guide orient="horz" pos="204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262DF6-B307-4212-98D3-B581527E1F2B}" type="slidenum">
              <a:rPr lang="ru-RU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6D51CDDB-04C2-4A4F-A20A-D08BA815D8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048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072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174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379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481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150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2531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7651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7075" y="1092200"/>
            <a:ext cx="5897563" cy="39322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969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38238" y="5407025"/>
            <a:ext cx="5083175" cy="4365625"/>
          </a:xfrm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28667" y="2012951"/>
            <a:ext cx="8262939" cy="13890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457325" y="3671892"/>
            <a:ext cx="6805614" cy="165575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50C-A2F7-429F-9019-7C4576F381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26FD-E258-40FF-AF04-5A7826A7D4F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046915" y="258766"/>
            <a:ext cx="2185982" cy="553402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85775" y="258766"/>
            <a:ext cx="6408736" cy="553402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DAB76-3C8B-4D02-8CB3-7FD795F5B60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28667" y="2012951"/>
            <a:ext cx="8262939" cy="1389065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457325" y="3671892"/>
            <a:ext cx="6805614" cy="165575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68352" y="4164013"/>
            <a:ext cx="8261347" cy="1287466"/>
          </a:xfrm>
        </p:spPr>
        <p:txBody>
          <a:bodyPr anchor="t" anchorCtr="0"/>
          <a:lstStyle>
            <a:lvl1pPr algn="l">
              <a:defRPr lang="ru-RU"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68352" y="2746372"/>
            <a:ext cx="8261347" cy="14176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714375" y="1801816"/>
            <a:ext cx="4073523" cy="4081460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940302" y="1801816"/>
            <a:ext cx="4075115" cy="4081460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5775" y="258766"/>
            <a:ext cx="8748714" cy="1081085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85775" y="1450979"/>
            <a:ext cx="4295778" cy="60483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85775" y="2055808"/>
            <a:ext cx="4295778" cy="3732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937129" y="1450979"/>
            <a:ext cx="4297359" cy="60483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937129" y="2055808"/>
            <a:ext cx="4297359" cy="3732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5775" y="258766"/>
            <a:ext cx="3198808" cy="1096959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800475" y="258766"/>
            <a:ext cx="5434014" cy="55292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85775" y="1355726"/>
            <a:ext cx="3198808" cy="44322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4FF9-4021-4890-B675-1E2E84F9472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04996" y="4535488"/>
            <a:ext cx="5832472" cy="536579"/>
          </a:xfrm>
        </p:spPr>
        <p:txBody>
          <a:bodyPr anchor="b" anchorCtr="0"/>
          <a:lstStyle>
            <a:lvl1pPr algn="l">
              <a:defRPr lang="ru-RU"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04996" y="579436"/>
            <a:ext cx="5832472" cy="388779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04996" y="5072067"/>
            <a:ext cx="5832472" cy="76041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940552" y="538160"/>
            <a:ext cx="2074865" cy="5345116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14375" y="538160"/>
            <a:ext cx="6073773" cy="534511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68352" y="4164013"/>
            <a:ext cx="8261347" cy="1287466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68352" y="2746372"/>
            <a:ext cx="8261347" cy="14176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4656C-D39F-4184-A0D7-99F80B42E43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85775" y="1516066"/>
            <a:ext cx="4297359" cy="4276721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935538" y="1516066"/>
            <a:ext cx="4297359" cy="4276721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F032-08D4-4B25-9461-B9DBDEE6770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5775" y="258766"/>
            <a:ext cx="8748714" cy="1081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85775" y="1450979"/>
            <a:ext cx="4295778" cy="60483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85775" y="2055808"/>
            <a:ext cx="4295778" cy="3732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937129" y="1450979"/>
            <a:ext cx="4297359" cy="60483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937129" y="2055808"/>
            <a:ext cx="4297359" cy="37322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74D1-4265-4057-91CE-0FC76ACE6BD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127C-E586-44A5-B6B8-8BF37F60A59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E70A-45D4-42B5-A722-4C057E6A59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5775" y="258766"/>
            <a:ext cx="3198808" cy="109695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800475" y="258766"/>
            <a:ext cx="5434014" cy="55292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85775" y="1355726"/>
            <a:ext cx="3198808" cy="44322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3BBA2-C84B-4C03-A133-056385173B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04996" y="4535488"/>
            <a:ext cx="5832472" cy="53657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04996" y="579436"/>
            <a:ext cx="5832472" cy="388779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04996" y="5072067"/>
            <a:ext cx="5832472" cy="76041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0210-3CB6-4BFD-9F86-6F0ACDA5AA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26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85775" y="258763"/>
            <a:ext cx="87471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85775" y="1516063"/>
            <a:ext cx="8747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85775" y="5903913"/>
            <a:ext cx="2265363" cy="446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324225" y="5903913"/>
            <a:ext cx="3081338" cy="446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969125" y="5903913"/>
            <a:ext cx="2263775" cy="446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9ADDC06-7C4E-4A54-92A9-C968A82A3DC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3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7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213"/>
        </a:spcAft>
        <a:buSzPct val="45000"/>
        <a:buFont typeface="StarSymbol"/>
        <a:buChar char="●"/>
        <a:defRPr lang="ru-RU" sz="2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975"/>
        </a:spcAft>
        <a:buSzPct val="45000"/>
        <a:buFont typeface="StarSymbol"/>
        <a:buChar char="●"/>
        <a:defRPr lang="ru-RU" sz="24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725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488"/>
        </a:spcAft>
        <a:buSzPct val="45000"/>
        <a:buFont typeface="StarSymbol"/>
        <a:buChar char="●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38"/>
        </a:spcAft>
        <a:buSzPct val="75000"/>
        <a:buFont typeface="StarSymbol"/>
        <a:buChar char="–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38"/>
        </a:spcAft>
        <a:buSzPct val="75000"/>
        <a:buFont typeface="StarSymbol"/>
        <a:buChar char="–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38"/>
        </a:spcAft>
        <a:buSzPct val="75000"/>
        <a:buFont typeface="StarSymbol"/>
        <a:buChar char="–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38"/>
        </a:spcAft>
        <a:buSzPct val="75000"/>
        <a:buFont typeface="StarSymbol"/>
        <a:buChar char="–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38"/>
        </a:spcAft>
        <a:buSzPct val="75000"/>
        <a:buFont typeface="StarSymbol"/>
        <a:buChar char="–"/>
        <a:defRPr lang="ru-RU" sz="17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14375" y="538163"/>
            <a:ext cx="8301038" cy="10810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2051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714375" y="1801813"/>
            <a:ext cx="8301038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lang="en-US" sz="5400" b="1" i="1">
          <a:solidFill>
            <a:srgbClr val="280099"/>
          </a:solidFill>
          <a:effectLst>
            <a:outerShdw dist="17962" dir="2700000">
              <a:srgbClr val="000000"/>
            </a:outerShdw>
          </a:effectLst>
          <a:latin typeface="Times New Roman" pitchFamily="18"/>
          <a:ea typeface="Arial Unicode MS" pitchFamily="34" charset="-128"/>
          <a:cs typeface="Arial Unicode M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buChar char=""/>
        <a:defRPr sz="5400" b="1" i="1">
          <a:solidFill>
            <a:srgbClr val="280099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213"/>
        </a:spcAft>
        <a:buClr>
          <a:srgbClr val="000000"/>
        </a:buClr>
        <a:buSzPct val="45000"/>
        <a:buFont typeface="StarSymbol"/>
        <a:buChar char="●"/>
        <a:defRPr lang="ru-RU" sz="2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1pPr>
      <a:lvl2pPr marL="863600" lvl="1" indent="-287338" algn="l" rtl="0" eaLnBrk="0" fontAlgn="base" hangingPunct="0">
        <a:spcBef>
          <a:spcPct val="0"/>
        </a:spcBef>
        <a:spcAft>
          <a:spcPts val="975"/>
        </a:spcAft>
        <a:buClr>
          <a:srgbClr val="000000"/>
        </a:buClr>
        <a:buSzPct val="75000"/>
        <a:buFont typeface="StarSymbol"/>
        <a:buChar char="–"/>
        <a:defRPr lang="ru-RU" sz="24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2pPr>
      <a:lvl3pPr marL="1295400" lvl="2" indent="-215900" algn="l" rtl="0" eaLnBrk="0" fontAlgn="base" hangingPunct="0">
        <a:spcBef>
          <a:spcPct val="0"/>
        </a:spcBef>
        <a:spcAft>
          <a:spcPts val="725"/>
        </a:spcAft>
        <a:buClr>
          <a:srgbClr val="000000"/>
        </a:buClr>
        <a:buSzPct val="45000"/>
        <a:buFont typeface="StarSymbol"/>
        <a:buChar char="●"/>
        <a:defRPr lang="ru-RU" sz="20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488"/>
        </a:spcAft>
        <a:buClr>
          <a:srgbClr val="000000"/>
        </a:buClr>
        <a:buSzPct val="75000"/>
        <a:buFont typeface="StarSymbol"/>
        <a:buChar char="–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38"/>
        </a:spcAft>
        <a:buClr>
          <a:srgbClr val="000000"/>
        </a:buClr>
        <a:buSzPct val="45000"/>
        <a:buFont typeface="StarSymbol"/>
        <a:buChar char="●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5pPr>
      <a:lvl6pPr marL="2616200" indent="-215900" algn="l" rtl="0" eaLnBrk="0" fontAlgn="base">
        <a:spcBef>
          <a:spcPct val="0"/>
        </a:spcBef>
        <a:spcAft>
          <a:spcPts val="238"/>
        </a:spcAft>
        <a:buClr>
          <a:srgbClr val="000000"/>
        </a:buClr>
        <a:buSzPct val="45000"/>
        <a:buFont typeface="StarSymbol"/>
        <a:buChar char="●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6pPr>
      <a:lvl7pPr marL="3073400" indent="-215900" algn="l" rtl="0" eaLnBrk="0" fontAlgn="base">
        <a:spcBef>
          <a:spcPct val="0"/>
        </a:spcBef>
        <a:spcAft>
          <a:spcPts val="238"/>
        </a:spcAft>
        <a:buClr>
          <a:srgbClr val="000000"/>
        </a:buClr>
        <a:buSzPct val="45000"/>
        <a:buFont typeface="StarSymbol"/>
        <a:buChar char="●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7pPr>
      <a:lvl8pPr marL="3530600" indent="-215900" algn="l" rtl="0" eaLnBrk="0" fontAlgn="base">
        <a:spcBef>
          <a:spcPct val="0"/>
        </a:spcBef>
        <a:spcAft>
          <a:spcPts val="238"/>
        </a:spcAft>
        <a:buClr>
          <a:srgbClr val="000000"/>
        </a:buClr>
        <a:buSzPct val="45000"/>
        <a:buFont typeface="StarSymbol"/>
        <a:buChar char="●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8pPr>
      <a:lvl9pPr marL="3987800" indent="-215900" algn="l" rtl="0" eaLnBrk="0" fontAlgn="base">
        <a:spcBef>
          <a:spcPct val="0"/>
        </a:spcBef>
        <a:spcAft>
          <a:spcPts val="238"/>
        </a:spcAft>
        <a:buClr>
          <a:srgbClr val="000000"/>
        </a:buClr>
        <a:buSzPct val="45000"/>
        <a:buFont typeface="StarSymbol"/>
        <a:buChar char="●"/>
        <a:defRPr lang="ru-RU" sz="1700">
          <a:solidFill>
            <a:srgbClr val="000000"/>
          </a:solidFill>
          <a:latin typeface="Thorndale" pitchFamily="18"/>
          <a:ea typeface="HG Mincho Light J" pitchFamily="2"/>
          <a:cs typeface="Arial Unicode MS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375" y="657225"/>
            <a:ext cx="8301038" cy="841375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Женщины войны </a:t>
            </a: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spAutoFit/>
          </a:bodyPr>
          <a:lstStyle/>
          <a:p>
            <a:pPr marL="431999" indent="-323999" eaLnBrk="1" fontAlgn="auto">
              <a:spcBef>
                <a:spcPts val="0"/>
              </a:spcBef>
              <a:spcAft>
                <a:spcPts val="1215"/>
              </a:spcAft>
              <a:defRPr/>
            </a:pPr>
            <a:endParaRPr sz="2740" smtClean="0"/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800225"/>
            <a:ext cx="71993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И как говорил один киногерой: “Война – дело проходящее, а музыка-вечна!”</a:t>
            </a:r>
          </a:p>
        </p:txBody>
      </p:sp>
      <p:pic>
        <p:nvPicPr>
          <p:cNvPr id="13315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619250"/>
            <a:ext cx="4860925" cy="4321175"/>
          </a:xfrm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39863"/>
            <a:ext cx="45005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Женщины стоящие за стонком, труженницы тыла.</a:t>
            </a:r>
          </a:p>
        </p:txBody>
      </p:sp>
      <p:pic>
        <p:nvPicPr>
          <p:cNvPr id="14339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351088"/>
            <a:ext cx="4584700" cy="3589337"/>
          </a:xfrm>
        </p:spPr>
      </p:pic>
      <p:pic>
        <p:nvPicPr>
          <p:cNvPr id="14340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1979613"/>
            <a:ext cx="4572000" cy="3779837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375" y="382588"/>
            <a:ext cx="8301038" cy="1392237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/>
            </a:r>
            <a:br>
              <a:rPr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</a:b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Ветераны, те, кто выжил, кто наравне с мужчинами подарил нам, потомкам, детство, счастье и жизнь.</a:t>
            </a:r>
          </a:p>
        </p:txBody>
      </p:sp>
      <p:pic>
        <p:nvPicPr>
          <p:cNvPr id="16387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363" y="1801813"/>
            <a:ext cx="4122737" cy="4318000"/>
          </a:xfrm>
        </p:spPr>
      </p:pic>
      <p:pic>
        <p:nvPicPr>
          <p:cNvPr id="16388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1901825"/>
            <a:ext cx="4049712" cy="387985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17488"/>
            <a:ext cx="8639175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539750"/>
            <a:ext cx="6119813" cy="5761038"/>
          </a:xfrm>
        </p:spPr>
      </p:pic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14375" y="538163"/>
            <a:ext cx="8301038" cy="5345112"/>
          </a:xfrm>
        </p:spPr>
        <p:txBody>
          <a:bodyPr anchor="ctr" anchorCtr="1">
            <a:spAutoFit/>
          </a:bodyPr>
          <a:lstStyle/>
          <a:p>
            <a:pPr marL="0" indent="0" algn="ctr"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4000" b="1" dirty="0" smtClean="0">
              <a:solidFill>
                <a:srgbClr val="944794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</a:endParaRPr>
          </a:p>
          <a:p>
            <a:pPr marL="0" indent="0" algn="ctr"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4000" b="1" dirty="0" smtClean="0">
              <a:solidFill>
                <a:srgbClr val="944794"/>
              </a:solidFill>
              <a:effectLst>
                <a:outerShdw dist="17962" dir="2700000">
                  <a:srgbClr val="000000"/>
                </a:outerShdw>
              </a:effectLst>
              <a:latin typeface="Arial" pitchFamily="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613" y="720725"/>
            <a:ext cx="1914525" cy="601663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kern="0">
                <a:solidFill>
                  <a:srgbClr val="689832"/>
                </a:solidFill>
                <a:latin typeface="Arial" pitchFamily="18"/>
                <a:ea typeface="Microsoft YaHei" pitchFamily="2"/>
                <a:cs typeface="Mangal" pitchFamily="2"/>
              </a:rPr>
              <a:t>22</a:t>
            </a:r>
            <a:r>
              <a:rPr lang="ru-RU" sz="36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3600" kern="0">
                <a:solidFill>
                  <a:srgbClr val="689832"/>
                </a:solidFill>
                <a:latin typeface="Arial" pitchFamily="18"/>
                <a:ea typeface="Microsoft YaHei" pitchFamily="2"/>
                <a:cs typeface="Mangal" pitchFamily="2"/>
              </a:rPr>
              <a:t>июня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425" y="5348288"/>
            <a:ext cx="2952750" cy="798512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kern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1941</a:t>
            </a:r>
            <a:r>
              <a:rPr lang="ru-RU" sz="48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год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0475" y="1801813"/>
            <a:ext cx="7199313" cy="4498975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20725" y="377825"/>
            <a:ext cx="8299450" cy="1263650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0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Это вчерашние студенты , вчерашние рабочие, строители , учителя, ученики, а сегодня они солдаты ...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Наравне с мужчинами женщины встали в строй и сражались за Родину.</a:t>
            </a:r>
          </a:p>
        </p:txBody>
      </p:sp>
      <p:pic>
        <p:nvPicPr>
          <p:cNvPr id="6147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2288" y="1801813"/>
            <a:ext cx="6145212" cy="4081462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375" y="455613"/>
            <a:ext cx="8301038" cy="1244600"/>
          </a:xfrm>
        </p:spPr>
        <p:txBody>
          <a:bodyPr numCol="1" anchorCtr="0">
            <a:prstTxWarp prst="textNoShape">
              <a:avLst/>
            </a:prstTxWarp>
          </a:bodyPr>
          <a:lstStyle/>
          <a:p>
            <a:pPr algn="l"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Женщины, как врачи и санитары, спасли множество жизней в военные годы. Под свистящими пулями, под взрывами гранат, под дулом танков они возвращали жизнь наших солдат.</a:t>
            </a:r>
          </a:p>
        </p:txBody>
      </p:sp>
      <p:pic>
        <p:nvPicPr>
          <p:cNvPr id="7171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154238"/>
            <a:ext cx="4584700" cy="3786187"/>
          </a:xfrm>
        </p:spPr>
      </p:pic>
      <p:pic>
        <p:nvPicPr>
          <p:cNvPr id="7172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2324100"/>
            <a:ext cx="4572000" cy="3795713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Женщины освоили новые профессии.</a:t>
            </a:r>
          </a:p>
        </p:txBody>
      </p:sp>
      <p:pic>
        <p:nvPicPr>
          <p:cNvPr id="8195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979613"/>
            <a:ext cx="4584700" cy="3421062"/>
          </a:xfrm>
        </p:spPr>
      </p:pic>
      <p:pic>
        <p:nvPicPr>
          <p:cNvPr id="8196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2476500"/>
            <a:ext cx="4572000" cy="346392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375" y="504825"/>
            <a:ext cx="8301038" cy="1146175"/>
          </a:xfrm>
        </p:spPr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0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Женщины- члены женской баготворительноти, это женщины, которые вязали тёплые варяжки, носки, шили одежду и отправляли на фронт, а тёплое слово из небольшого письма поддержит и поднимит дух солдата.</a:t>
            </a:r>
          </a:p>
        </p:txBody>
      </p:sp>
      <p:pic>
        <p:nvPicPr>
          <p:cNvPr id="9219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700338"/>
            <a:ext cx="4584700" cy="3600450"/>
          </a:xfrm>
        </p:spPr>
      </p:pic>
      <p:pic>
        <p:nvPicPr>
          <p:cNvPr id="9220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1979613"/>
            <a:ext cx="4392612" cy="320040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Те военные специальности которые приобрели, эти юнные девчонки.</a:t>
            </a:r>
          </a:p>
        </p:txBody>
      </p:sp>
      <p:pic>
        <p:nvPicPr>
          <p:cNvPr id="1024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519363"/>
            <a:ext cx="4500562" cy="3600450"/>
          </a:xfrm>
        </p:spPr>
      </p:pic>
      <p:pic>
        <p:nvPicPr>
          <p:cNvPr id="1024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7288" y="2359025"/>
            <a:ext cx="4049712" cy="296703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numCol="1">
            <a:prstTxWarp prst="textNoShape">
              <a:avLst/>
            </a:prstTxWarp>
          </a:bodyPr>
          <a:lstStyle/>
          <a:p>
            <a:pPr eaLnBrk="1">
              <a:buFont typeface="StarSymbol"/>
              <a:buNone/>
              <a:defRPr/>
            </a:pPr>
            <a:r>
              <a:rPr sz="2200" b="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 Unicode MS" pitchFamily="34" charset="-128"/>
              </a:rPr>
              <a:t>Любая профиссия подвласна женщине.</a:t>
            </a:r>
          </a:p>
        </p:txBody>
      </p:sp>
      <p:pic>
        <p:nvPicPr>
          <p:cNvPr id="12291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460625"/>
            <a:ext cx="5040312" cy="3659188"/>
          </a:xfrm>
        </p:spPr>
      </p:pic>
      <p:pic>
        <p:nvPicPr>
          <p:cNvPr id="12292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22988" y="1800225"/>
            <a:ext cx="3057525" cy="4500563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bleTempl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145</Words>
  <Application>Microsoft Office PowerPoint</Application>
  <PresentationFormat>Произвольный</PresentationFormat>
  <Paragraphs>13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Обычный</vt:lpstr>
      <vt:lpstr>MarbleTempl 2</vt:lpstr>
      <vt:lpstr>Женщины войны .</vt:lpstr>
      <vt:lpstr>Слайд 2</vt:lpstr>
      <vt:lpstr>Это вчерашние студенты , вчерашние рабочие, строители , учителя, ученики, а сегодня они солдаты ...</vt:lpstr>
      <vt:lpstr>Наравне с мужчинами женщины встали в строй и сражались за Родину.</vt:lpstr>
      <vt:lpstr>Женщины, как врачи и санитары, спасли множество жизней в военные годы. Под свистящими пулями, под взрывами гранат, под дулом танков они возвращали жизнь наших солдат.</vt:lpstr>
      <vt:lpstr>Женщины освоили новые профессии.</vt:lpstr>
      <vt:lpstr>Женщины- члены женской баготворительноти, это женщины, которые вязали тёплые варяжки, носки, шили одежду и отправляли на фронт, а тёплое слово из небольшого письма поддержит и поднимит дух солдата.</vt:lpstr>
      <vt:lpstr>Те военные специальности которые приобрели, эти юнные девчонки.</vt:lpstr>
      <vt:lpstr>Любая профиссия подвласна женщине.</vt:lpstr>
      <vt:lpstr>И как говорил один киногерой: “Война – дело проходящее, а музыка-вечна!”</vt:lpstr>
      <vt:lpstr>Женщины стоящие за стонком, труженницы тыла.</vt:lpstr>
      <vt:lpstr> Ветераны, те, кто выжил, кто наравне с мужчинами подарил нам, потомкам, детство, счастье и жизнь.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 войны .</dc:title>
  <dc:creator>Компьютер</dc:creator>
  <cp:lastModifiedBy>Компьютер</cp:lastModifiedBy>
  <cp:revision>4</cp:revision>
  <cp:lastPrinted>2015-03-05T20:07:43Z</cp:lastPrinted>
  <dcterms:created xsi:type="dcterms:W3CDTF">2015-03-05T20:07:33Z</dcterms:created>
  <dcterms:modified xsi:type="dcterms:W3CDTF">2015-03-21T19:58:45Z</dcterms:modified>
</cp:coreProperties>
</file>