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8" r:id="rId3"/>
    <p:sldId id="297" r:id="rId4"/>
    <p:sldId id="260" r:id="rId5"/>
    <p:sldId id="298" r:id="rId6"/>
    <p:sldId id="290" r:id="rId7"/>
    <p:sldId id="299" r:id="rId8"/>
    <p:sldId id="292" r:id="rId9"/>
    <p:sldId id="291" r:id="rId10"/>
    <p:sldId id="257" r:id="rId11"/>
    <p:sldId id="296" r:id="rId12"/>
    <p:sldId id="276" r:id="rId13"/>
    <p:sldId id="263" r:id="rId14"/>
    <p:sldId id="264" r:id="rId15"/>
    <p:sldId id="273" r:id="rId16"/>
    <p:sldId id="286" r:id="rId17"/>
    <p:sldId id="289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9667-0AB8-4564-8E6F-6D8C28BA8801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2F05-5146-4681-98AC-03F72A86B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F252-B365-470C-A105-6075B210187A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44A8-245E-4EB6-BE55-0AD54A837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746E-D4B7-4FDA-8D58-97C3DBF194BE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0D77-35E3-4B42-9767-3858D6C6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5E7E-EB2E-4D7C-949B-7E9E8C1EB55C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282B-A289-4DDD-94FF-33CDE8F9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230F-275B-4FC0-8D6F-CC86F62BC295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819A-005E-4332-9A0C-150ABA583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D96A-988F-4CDF-93BF-C7E76D73B066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F1B5-F898-460E-AC38-356BCDE75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A142-F86B-4555-857C-D9F0FDEF66EF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A313-EE17-49EC-A903-E6349FE2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4237-7B37-429C-8E84-6C9C621202ED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435D-80FC-40B1-8EC4-4879C5B23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FAFB-111D-44F7-A83C-D8E899E5757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73EB-BA61-4AEC-A7D0-EC588DBE2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8139-7EB1-4916-8742-777D3BDE5A07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DF4D-B8C6-4A7E-8D37-B83CB3891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03CC-CAF8-4A3F-8C56-584A340B6D61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AAE5-7006-453E-BD19-455B00077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A02F1F-DAC6-4A06-9228-78BDF4D73EFA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06944E-AC72-4560-95A9-768ED9617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2;&#1086;&#1088;&#1077;%20-%20&#1064;&#1091;&#1084;%20&#1084;&#1086;&#1088;&#1103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86;&#1088;&#1077;%20-%20&#1064;&#1091;&#1084;%20&#1084;&#1086;&#1088;&#1103;%20(mp3ostrov.com).mp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2;&#1086;&#1088;&#1077;%20-%20&#1064;&#1091;&#1084;%20&#1084;&#1086;&#1088;&#1103;%20(mp3ostrov.com).mp3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4;&#1072;\22._Ocean_Ambience_With_Seagulls_And_Heavy_Surf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4" name="Picture 4" descr="Картинки животных - Море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0404475" cy="6791325"/>
          </a:xfrm>
        </p:spPr>
      </p:pic>
      <p:pic>
        <p:nvPicPr>
          <p:cNvPr id="6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 descr="C:\Users\User\Desktop\кораллы\0_3deeb_16304cd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8763061" cy="664373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57884" y="4572009"/>
            <a:ext cx="2571768" cy="78581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Кораллы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85752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Обитают в теплых тропических водах, практически не посещая холодные широты.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6" y="1500174"/>
            <a:ext cx="8731101" cy="513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6827" y="357167"/>
            <a:ext cx="500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 на суше и в воде носит дом с собой везде.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Путешествует без страха в этом доме ….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2" name="Picture 4" descr="vodorosl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9196388" cy="6715125"/>
          </a:xfrm>
        </p:spPr>
      </p:pic>
      <p:pic>
        <p:nvPicPr>
          <p:cNvPr id="15363" name="Picture 4" descr="sea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26082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63" y="214313"/>
            <a:ext cx="2714625" cy="3143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 за дивная лошадка?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Очень странные повадки: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Конь не сеет и не пашет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 водой с рыбёшкой пляшет.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Назови его дружок: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Рыбок друг …</a:t>
            </a:r>
            <a:endParaRPr lang="ru-RU" sz="2000" dirty="0"/>
          </a:p>
        </p:txBody>
      </p:sp>
      <p:pic>
        <p:nvPicPr>
          <p:cNvPr id="22530" name="Picture 5" descr="Морской конек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215063" cy="6858000"/>
          </a:xfrm>
        </p:spPr>
      </p:pic>
      <p:pic>
        <p:nvPicPr>
          <p:cNvPr id="22531" name="Picture 4" descr="fish3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789363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3500437" cy="1500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Ты со мною не знаком?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 живу на дне морском.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Голова и восемь ног,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Вот и весь я - …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3554" name="Picture 5" descr="8no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16050"/>
            <a:ext cx="8572500" cy="529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0"/>
            <a:ext cx="3929062" cy="1714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Глубоко на дне она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Словно на небе видна.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Но не светит и не греет,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Потому что не умеет.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4578" name="Picture 12" descr="0_13583_3a4fb636_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428750"/>
            <a:ext cx="7853362" cy="526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 descr="K:\кораллы\post-1285674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кораллы\f952f2d9d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8" y="-53542"/>
            <a:ext cx="9160378" cy="69115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2204864"/>
            <a:ext cx="4611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Сказочная подводная мастерская</a:t>
            </a:r>
            <a:endParaRPr lang="ru-RU" sz="3200" dirty="0"/>
          </a:p>
        </p:txBody>
      </p:sp>
      <p:pic>
        <p:nvPicPr>
          <p:cNvPr id="7" name="Море - Шум моря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4" name="Picture 4" descr="Картинки животных - Море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0404475" cy="6791325"/>
          </a:xfrm>
        </p:spPr>
      </p:pic>
      <p:pic>
        <p:nvPicPr>
          <p:cNvPr id="5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5"/>
            <a:ext cx="8643998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Через море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океан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Плывет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чудо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– великан.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18434" name="Picture 5" descr="finwha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7650" y="1571612"/>
            <a:ext cx="8682038" cy="5240350"/>
          </a:xfrm>
        </p:spPr>
      </p:pic>
      <p:pic>
        <p:nvPicPr>
          <p:cNvPr id="4" name="22._Ocean_Ambience_With_Seagulls_And_Heavy_Su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воде синий кит плавает с широко раскрытой пастью  при этом  планктон, которым он питается, попадает к нему в пасть. Чтобы насытиться, животное в сутки поедает 2,5 тонны планктона. Для этого он регулярно ныряет на глубину в 10-15 метров и проводит там 10 минут. 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857256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Поднявшись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поверхности, выныривает 5-6 раз. Выпускает фонтан воды, высота которого достигает 10 метров. Затем опять опускается на глубину и продолжает охоту.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амка с детёнышем"/>
          <p:cNvPicPr>
            <a:picLocks noGrp="1"/>
          </p:cNvPicPr>
          <p:nvPr>
            <p:ph idx="1"/>
          </p:nvPr>
        </p:nvPicPr>
        <p:blipFill>
          <a:blip r:embed="rId2" cstate="print"/>
          <a:srcRect l="6000" r="6000"/>
          <a:stretch>
            <a:fillRect/>
          </a:stretch>
        </p:blipFill>
        <p:spPr bwMode="auto">
          <a:xfrm>
            <a:off x="571472" y="1214422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42148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Подставляя людям спины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 море нас спасут…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0482" name="Picture 5" descr="дельфи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9144000" cy="6000750"/>
          </a:xfrm>
        </p:spPr>
      </p:pic>
      <p:pic>
        <p:nvPicPr>
          <p:cNvPr id="20483" name="Picture 4" descr="fish1-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908050"/>
            <a:ext cx="23764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857232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подвижные и ловкие хищники,  водятся во всех морях, поднимаются даже высоко в реки, питаются главным образом рыбой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Отличаются также любознательностью и  дружелюбным отношением к человеку.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Downloads\загруженное (1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500034" y="1021853"/>
            <a:ext cx="8143932" cy="56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4643437" cy="16430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Зубы в пасти: в три ряда.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 не страсти, а беда.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Этот хищник знаменит,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Тем, что он - "морской бандит".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1506" name="Picture 6" descr="1220717740_0 (5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238" y="1428750"/>
            <a:ext cx="9021762" cy="536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 вы знали, что некоторые акулы могут отдыхать на дне,  но их глаза остаются открытыми и отслеживают происходящее вокруг?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32553"/>
            <a:ext cx="8404664" cy="57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кораллы\6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714908" cy="5857916"/>
          </a:xfrm>
          <a:prstGeom prst="rect">
            <a:avLst/>
          </a:prstGeom>
          <a:noFill/>
        </p:spPr>
      </p:pic>
      <p:pic>
        <p:nvPicPr>
          <p:cNvPr id="1027" name="Picture 3" descr="K:\кораллы\19463834-66666666677777777777777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42912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fish1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2286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fish1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88913"/>
            <a:ext cx="309721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fish1-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06057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fish1-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292600"/>
            <a:ext cx="35290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194</Words>
  <Application>Microsoft Office PowerPoint</Application>
  <PresentationFormat>Экран (4:3)</PresentationFormat>
  <Paragraphs>15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Через море океан Плывет чудо – великан.  </vt:lpstr>
      <vt:lpstr>Поднявшись к поверхности, выныривает 5-6 раз. Выпускает фонтан воды, высота которого достигает 10 метров. Затем опять опускается на глубину и продолжает охоту.</vt:lpstr>
      <vt:lpstr>Подставляя людям спины  В море нас спасут… </vt:lpstr>
      <vt:lpstr>Очень подвижные и ловкие хищники,  водятся во всех морях, поднимаются даже высоко в реки, питаются главным образом рыбой. Отличаются также любознательностью и  дружелюбным отношением к человеку.</vt:lpstr>
      <vt:lpstr>Зубы в пасти: в три ряда. Это не страсти, а беда. Этот хищник знаменит, Тем, что он - "морской бандит". </vt:lpstr>
      <vt:lpstr>А вы знали, что некоторые акулы могут отдыхать на дне,  но их глаза остаются открытыми и отслеживают происходящее вокруг?</vt:lpstr>
      <vt:lpstr>Слайд 8</vt:lpstr>
      <vt:lpstr>Слайд 9</vt:lpstr>
      <vt:lpstr>Слайд 10</vt:lpstr>
      <vt:lpstr>Обитают в теплых тропических водах, практически не посещая холодные широты.</vt:lpstr>
      <vt:lpstr>Слайд 12</vt:lpstr>
      <vt:lpstr>Что за дивная лошадка?  Очень странные повадки:  Конь не сеет и не пашет  Под водой с рыбёшкой пляшет.  Назови его дружок:  Рыбок друг …</vt:lpstr>
      <vt:lpstr>Ты со мною не знаком? Я живу на дне морском. Голова и восемь ног, Вот и весь я - …  </vt:lpstr>
      <vt:lpstr>Глубоко на дне она   Словно на небе видна.   Но не светит и не греет,   Потому что не умеет.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54</cp:revision>
  <dcterms:created xsi:type="dcterms:W3CDTF">2012-02-09T15:00:15Z</dcterms:created>
  <dcterms:modified xsi:type="dcterms:W3CDTF">2015-03-24T11:20:27Z</dcterms:modified>
</cp:coreProperties>
</file>