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57" r:id="rId4"/>
    <p:sldId id="258" r:id="rId5"/>
    <p:sldId id="259" r:id="rId6"/>
    <p:sldId id="263" r:id="rId7"/>
    <p:sldId id="265" r:id="rId8"/>
    <p:sldId id="266" r:id="rId9"/>
    <p:sldId id="260" r:id="rId10"/>
    <p:sldId id="261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1" autoAdjust="0"/>
    <p:restoredTop sz="94660"/>
  </p:normalViewPr>
  <p:slideViewPr>
    <p:cSldViewPr>
      <p:cViewPr>
        <p:scale>
          <a:sx n="70" d="100"/>
          <a:sy n="70" d="100"/>
        </p:scale>
        <p:origin x="-148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AFADB-645F-46C3-ACC8-929BC7FB78A7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80E7B-7EA1-45C6-A177-30E110884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E7AE-A5C1-4EAA-AA00-1CD8180A2EC1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8A89-93B7-48F3-A53E-503D7124B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Дизайн- тема -цвета</a:t>
            </a:r>
          </a:p>
          <a:p>
            <a:r>
              <a:rPr lang="ru-RU" dirty="0" smtClean="0"/>
              <a:t>Фон- Стили фона</a:t>
            </a:r>
          </a:p>
          <a:p>
            <a:r>
              <a:rPr lang="ru-RU" dirty="0" smtClean="0"/>
              <a:t>Анимация Растворение Скорость перехода (медленно) Смена слайдов (по щелчку)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– настройка анимации (Вход прямоугольник уменьшение медленно)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Выделить предложение-анимация-настройка</a:t>
            </a:r>
            <a:r>
              <a:rPr lang="ru-RU" baseline="0" dirty="0" smtClean="0"/>
              <a:t> анимации—добавить </a:t>
            </a:r>
            <a:r>
              <a:rPr lang="ru-RU" baseline="0" dirty="0" err="1" smtClean="0"/>
              <a:t>эффект-жалюзи-по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вертикали-средне-по</a:t>
            </a:r>
            <a:r>
              <a:rPr lang="ru-RU" baseline="0" dirty="0" smtClean="0"/>
              <a:t>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1.Вставка-Рисунок-рабочий </a:t>
            </a:r>
            <a:r>
              <a:rPr lang="ru-RU" dirty="0" err="1" smtClean="0"/>
              <a:t>стол-папка-открыть-выделить</a:t>
            </a:r>
            <a:r>
              <a:rPr lang="ru-RU" dirty="0" smtClean="0"/>
              <a:t> </a:t>
            </a:r>
            <a:r>
              <a:rPr lang="ru-RU" dirty="0" err="1" smtClean="0"/>
              <a:t>рисунок-вставить</a:t>
            </a:r>
            <a:endParaRPr lang="ru-RU" dirty="0" smtClean="0"/>
          </a:p>
          <a:p>
            <a:r>
              <a:rPr lang="ru-RU" dirty="0" smtClean="0"/>
              <a:t>2.Выделить картинку в папке на </a:t>
            </a:r>
            <a:r>
              <a:rPr lang="ru-RU" dirty="0" err="1" smtClean="0"/>
              <a:t>компе</a:t>
            </a:r>
            <a:r>
              <a:rPr lang="ru-RU" dirty="0" smtClean="0"/>
              <a:t>, копировать, вставить</a:t>
            </a:r>
            <a:r>
              <a:rPr lang="ru-RU" baseline="0" dirty="0" smtClean="0"/>
              <a:t> в нужное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Щелкнуть</a:t>
            </a:r>
            <a:r>
              <a:rPr lang="ru-RU" baseline="0" dirty="0" smtClean="0"/>
              <a:t> по рисунку, появится Работа с рисунками – Стили рисунков – прямоугольник с тенью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Вставка-звук-звук</a:t>
            </a:r>
            <a:r>
              <a:rPr lang="ru-RU" baseline="0" dirty="0" smtClean="0"/>
              <a:t> из организатора клипов- воспроизведение звука: автоматически.</a:t>
            </a:r>
          </a:p>
          <a:p>
            <a:r>
              <a:rPr lang="ru-RU" baseline="0" dirty="0" smtClean="0"/>
              <a:t>Анимация –настройка анимации 1. звук по щелчку2.«Спасибо..» с предыдущим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C8A89-93B7-48F3-A53E-503D7124B50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36CC9E-82AA-46D6-B132-D0E9D61265CB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DDCD87-A6B8-4203-A244-DFCCAC3CD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i-sad/fizkultura/utrennyaya-gimnastika-v-sredney-gruppe-1" TargetMode="External"/><Relationship Id="rId2" Type="http://schemas.openxmlformats.org/officeDocument/2006/relationships/hyperlink" Target="http://nsportal.ru/detskii-sad/fizkultura/utrennyaya-gimnastika-v-detskom-sadu-2-3-let-kartochk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sportal.ru/detskii-sad/fizkultura/utrennyaya-gimnastika-v-detskom-sadu-6-7-let-kartochki" TargetMode="External"/><Relationship Id="rId4" Type="http://schemas.openxmlformats.org/officeDocument/2006/relationships/hyperlink" Target="http://nsportal.ru/detskii-sad/fizkultura/utrennyaya-gimnastika-v-detskom-sadu-5-6-let-kartochk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25202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</a:t>
            </a:r>
            <a:r>
              <a:rPr lang="en-US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</a:t>
            </a:r>
            <a:b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ДЕТСКОМ САДУ</a:t>
            </a:r>
            <a:endParaRPr lang="ru-RU" sz="49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933056"/>
            <a:ext cx="4032448" cy="22322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Составила инструктор </a:t>
            </a:r>
          </a:p>
          <a:p>
            <a:pPr algn="just"/>
            <a:r>
              <a:rPr lang="ru-RU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ГБДОУ детского сада №4 </a:t>
            </a:r>
          </a:p>
          <a:p>
            <a:pPr algn="just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Нагорняк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Ирина Николаевна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49694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</a:p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СПОСОБСТВУЕТ: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6409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Увеличению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тонуса нервной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Усилению работы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органов и систем организма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сердечно-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сосудистой,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дыхательной, систем желез внутренней секреции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 других)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Оздоровлению организма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целом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Развитию физических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Закреплению двигательных умений и навыков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3345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 КОМПЛЕКСОВ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ВОЗРАСТАМ: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4" y="2492896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http://nsportal.ru/detskii-sad/fizkultura/utrennyaya-gimnastika-v-detskom-sadu-2-3-let-kartochki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573016"/>
            <a:ext cx="8461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http://nsportal.ru/detskii-sad/fizkultura/utrennyaya-gimnastika-v-sredney-gruppe-1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509120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http://nsportal.ru/detskii-sad/fizkultura/utrennyaya-gimnastika-v-detskom-sadu-5-6-let-kartochki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7332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http://nsportal.ru/detskii-sad/fizkultura/utrennyaya-gimnastika-v-detskom-sadu-6-7-let-kartochki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060848"/>
            <a:ext cx="1229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3-4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212976"/>
            <a:ext cx="229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4-5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4221088"/>
            <a:ext cx="1312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5-6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5373216"/>
            <a:ext cx="196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6-7 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85293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СПАСИБО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АННОТАЦИЯ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71691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Презентация предназначен для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воспитателей детских садов.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презентации: повышение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уровня знаний педагогов в области физической культуры.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«УТРЕННЯЯ ГИНАСТИКА» -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98884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система специально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подобранных упражнений,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направленных на укрепление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крупных групп мышц и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оздоровление организма. </a:t>
            </a:r>
          </a:p>
          <a:p>
            <a:pPr algn="just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3528" y="2125597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ЗАДАЧИ 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УТРЕННЕЙ ГИМНАСТИКИ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3744416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ОЗДОРОВИТЕЛЬНЫЕ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04664"/>
            <a:ext cx="3816424" cy="17281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653136"/>
            <a:ext cx="3888432" cy="18722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483768" y="2132856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220072" y="2132856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72000" y="422108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56895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119336"/>
            <a:ext cx="3024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700808"/>
            <a:ext cx="777686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Построение детей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Различные виды ходьбы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Лёгкий бег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Ходьба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Перестроение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 (ОРУ)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Подскоки или бег или подвижная игра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Спокойная ходьба</a:t>
            </a:r>
          </a:p>
          <a:p>
            <a:pPr marL="457200" indent="-457200"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416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077072"/>
            <a:ext cx="2482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ОБЩЕРАЗИВАЮЩИЕ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включают: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1.Упражнения для плечевого пояса и рук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Z\Desktop\Фотки зал январь 2013\IMG_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10445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Z\Desktop\Фотки зал январь 2013\IMG_1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2484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2.Упражнения для мышц туловища (наклоны, повороты)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Z\Desktop\ОТКРЫТОЕ МЕРОПРИЯТИЕ\ФОТО ОТК МЕР 30.10.2012\DSCF3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608511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1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459889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40968"/>
            <a:ext cx="439248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432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3.Упражнения для мышц ног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Z\Desktop\ОТКРЫТОЕ МЕРОПРИЯТИЕ\ФОТО ОТК МЕР 30.10.2012\DSCF3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92488" cy="325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</a:t>
            </a:r>
          </a:p>
          <a:p>
            <a:pPr algn="just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РЕКОМЕНДАЦИИ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7" y="2063309"/>
          <a:ext cx="8856983" cy="47356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8225"/>
                <a:gridCol w="2844591"/>
                <a:gridCol w="2411309"/>
                <a:gridCol w="2072858"/>
              </a:tblGrid>
              <a:tr h="112968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</a:p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(лет)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</a:p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(мин.)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(раз)</a:t>
                      </a:r>
                    </a:p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5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3-4 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 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09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6-8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09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8-10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</a:p>
                    <a:p>
                      <a:pPr algn="just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2547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6-7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6-8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650</TotalTime>
  <Words>354</Words>
  <Application>Microsoft Office PowerPoint</Application>
  <PresentationFormat>Экран (4:3)</PresentationFormat>
  <Paragraphs>112</Paragraphs>
  <Slides>12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УТРЕННЯЯ ГИМНАСТИКА  В             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ГИМНАСТИКА  В             ДЕТСКОМ САДУ</dc:title>
  <dc:creator>Z</dc:creator>
  <cp:lastModifiedBy>Z</cp:lastModifiedBy>
  <cp:revision>86</cp:revision>
  <dcterms:created xsi:type="dcterms:W3CDTF">2013-03-24T08:54:24Z</dcterms:created>
  <dcterms:modified xsi:type="dcterms:W3CDTF">2013-08-01T09:29:28Z</dcterms:modified>
</cp:coreProperties>
</file>