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0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0011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223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203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48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755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218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5114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5233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972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695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958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289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476250"/>
            <a:ext cx="7772400" cy="2520950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Конус</a:t>
            </a:r>
            <a:br>
              <a:rPr lang="ru-RU" sz="6600" b="1" i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</a:br>
            <a:r>
              <a:rPr lang="ru-RU" sz="3100" b="1" i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Объемная фигура</a:t>
            </a:r>
            <a:endParaRPr lang="ru-RU" sz="3100" b="1" i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12" t="10259" r="11566" b="9394"/>
          <a:stretch/>
        </p:blipFill>
        <p:spPr>
          <a:xfrm>
            <a:off x="4716016" y="2060848"/>
            <a:ext cx="3605366" cy="388843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2808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620688"/>
            <a:ext cx="4512502" cy="33843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496"/>
          <a:stretch/>
        </p:blipFill>
        <p:spPr>
          <a:xfrm>
            <a:off x="4427984" y="2780928"/>
            <a:ext cx="4584295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794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332656"/>
            <a:ext cx="3604270" cy="52565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9017" y="116632"/>
            <a:ext cx="4061303" cy="25308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2708920"/>
            <a:ext cx="4064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297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241" y="430103"/>
            <a:ext cx="3447874" cy="3312368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2983568" y="4005064"/>
            <a:ext cx="2812567" cy="25922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154764" y="544986"/>
            <a:ext cx="249898" cy="219717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499992" y="48673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- вершина 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03115" y="5157192"/>
            <a:ext cx="2313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основание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2844" y="357166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конуса есть одна вершина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4214818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конуса основание имеет форму круга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566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620688"/>
            <a:ext cx="8280920" cy="3672408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5652120" y="4718172"/>
            <a:ext cx="1872208" cy="172819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077089" y="4563000"/>
            <a:ext cx="2016224" cy="203853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87624" y="26064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Конус и пирамида – сходства и отличия</a:t>
            </a:r>
            <a:endParaRPr lang="ru-RU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265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603" y="629980"/>
            <a:ext cx="8208912" cy="39511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9672" y="26064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Конус и цилиндр – сходства и отличия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755576" y="4797152"/>
            <a:ext cx="2016224" cy="194421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499991" y="4810844"/>
            <a:ext cx="1955157" cy="1916832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800761" y="4782279"/>
            <a:ext cx="2016224" cy="1984629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050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476672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Где прячется конус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124744"/>
            <a:ext cx="7183435" cy="538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810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5" y="-370615"/>
            <a:ext cx="3312368" cy="42740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9155" y="548680"/>
            <a:ext cx="2790428" cy="47534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60648"/>
            <a:ext cx="2858685" cy="3434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5" y="3694783"/>
            <a:ext cx="4320480" cy="300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081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349" y="267615"/>
            <a:ext cx="5832885" cy="38144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0234" y="1988840"/>
            <a:ext cx="298132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045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6F8FD"/>
              </a:clrFrom>
              <a:clrTo>
                <a:srgbClr val="F6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0528" y="116632"/>
            <a:ext cx="4445000" cy="4394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2982069"/>
            <a:ext cx="5715000" cy="30575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6328" y="306368"/>
            <a:ext cx="4026024" cy="301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0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9595" y="-171400"/>
            <a:ext cx="4104456" cy="41044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2983214"/>
            <a:ext cx="2304256" cy="37246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95079"/>
            <a:ext cx="4139951" cy="31629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998" y="332656"/>
            <a:ext cx="4686869" cy="302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980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34</Words>
  <Application>Microsoft Office PowerPoint</Application>
  <PresentationFormat>Экран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Конус Объемная фигура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Конус Объемная фигура</dc:title>
  <dc:creator>Ольга Андреевна</dc:creator>
  <cp:lastModifiedBy>User</cp:lastModifiedBy>
  <cp:revision>5</cp:revision>
  <dcterms:created xsi:type="dcterms:W3CDTF">2015-03-18T00:24:21Z</dcterms:created>
  <dcterms:modified xsi:type="dcterms:W3CDTF">2015-03-20T20:42:13Z</dcterms:modified>
</cp:coreProperties>
</file>