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2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167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036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039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0868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86253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7607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657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198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843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260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650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055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182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997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549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381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B81CA-59EB-4F63-ACC7-139D12D433D4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93C8A3-4576-4E61-883E-3073940F81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573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4818" y="368489"/>
            <a:ext cx="9144000" cy="2047165"/>
          </a:xfrm>
        </p:spPr>
        <p:txBody>
          <a:bodyPr>
            <a:normAutofit/>
          </a:bodyPr>
          <a:lstStyle/>
          <a:p>
            <a:r>
              <a:rPr lang="ru-RU" sz="7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Капризы и упрямство</a:t>
            </a:r>
            <a:endParaRPr lang="ru-RU" sz="7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0715" y="3682343"/>
            <a:ext cx="7766936" cy="2909526"/>
          </a:xfrm>
        </p:spPr>
        <p:txBody>
          <a:bodyPr>
            <a:normAutofit fontScale="92500"/>
          </a:bodyPr>
          <a:lstStyle/>
          <a:p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составлена воспитателем МБДОУ детского сада № 13</a:t>
            </a:r>
          </a:p>
          <a:p>
            <a:r>
              <a:rPr lang="ru-RU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Липатниковой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Светланой Павловной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2344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04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119116"/>
            <a:ext cx="8946541" cy="5129283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Изменить обычное поведение,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постараться вырваться из зависимости от капризов ребёнка. </a:t>
            </a:r>
            <a:endPara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ребёнка конструктивные способы поведения; научить его «хотеть» что-то конкретное и прилагать собственные усилия, чтобы удовлетворить свои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желания.</a:t>
            </a:r>
          </a:p>
          <a:p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азнообразить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детей со взрослыми и сверстниками, включая их в общее дело, стараться увлечь им. </a:t>
            </a:r>
          </a:p>
        </p:txBody>
      </p:sp>
    </p:spTree>
    <p:extLst>
      <p:ext uri="{BB962C8B-B14F-4D97-AF65-F5344CB8AC3E}">
        <p14:creationId xmlns:p14="http://schemas.microsoft.com/office/powerpoint/2010/main" xmlns="" val="36778394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Об упрямстве.</a:t>
            </a:r>
            <a:endParaRPr lang="ru-RU" sz="6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делать, если ребёнок упрямится?</a:t>
            </a:r>
            <a:endParaRPr lang="ru-RU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6809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accent1"/>
                </a:solidFill>
              </a:rPr>
              <a:t>                       </a:t>
            </a:r>
            <a:r>
              <a:rPr lang="ru-RU" sz="6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Плач.</a:t>
            </a:r>
            <a:endParaRPr lang="ru-RU" sz="6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вести себя с плачущим ребёнком?</a:t>
            </a:r>
          </a:p>
          <a:p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делать, чтобы ребёнок перестал плакать, как его успокоить?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29829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137" y="2893324"/>
            <a:ext cx="4305127" cy="2702257"/>
          </a:xfrm>
        </p:spPr>
        <p:txBody>
          <a:bodyPr/>
          <a:lstStyle/>
          <a:p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Отвлечение.</a:t>
            </a:r>
            <a:endParaRPr lang="ru-RU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5081" y="668740"/>
            <a:ext cx="5786650" cy="5579659"/>
          </a:xfrm>
        </p:spPr>
        <p:txBody>
          <a:bodyPr/>
          <a:lstStyle/>
          <a:p>
            <a:endParaRPr lang="ru-RU" sz="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2999" y="1678675"/>
            <a:ext cx="5733197" cy="427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8230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9944" y="425422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быть, если ваш ребёнок устраивает сцену на улице?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6633" y="2270440"/>
            <a:ext cx="5858772" cy="3661732"/>
          </a:xfrm>
        </p:spPr>
      </p:pic>
    </p:spTree>
    <p:extLst>
      <p:ext uri="{BB962C8B-B14F-4D97-AF65-F5344CB8AC3E}">
        <p14:creationId xmlns:p14="http://schemas.microsoft.com/office/powerpoint/2010/main" xmlns="" val="14662236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46111" y="313899"/>
            <a:ext cx="9404723" cy="1388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436728"/>
            <a:ext cx="8946541" cy="5363571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стыдите ребёнка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плач, не выговаривайте ему, что он большой и как ему не стыдно. Говоря это, вы не успокаиваете его, а добавляете боли. </a:t>
            </a:r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грозите за плач наказанием и не наказывайте за это. </a:t>
            </a:r>
          </a:p>
        </p:txBody>
      </p:sp>
    </p:spTree>
    <p:extLst>
      <p:ext uri="{BB962C8B-B14F-4D97-AF65-F5344CB8AC3E}">
        <p14:creationId xmlns:p14="http://schemas.microsoft.com/office/powerpoint/2010/main" xmlns="" val="30019173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768154"/>
          </a:xfrm>
        </p:spPr>
        <p:txBody>
          <a:bodyPr>
            <a:normAutofit fontScale="90000"/>
          </a:bodyPr>
          <a:lstStyle/>
          <a:p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быть, если ребёнок в истерике бросается на пол, орёт, бьётся руками, ногами и даже головой об пол?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8019" y="2434431"/>
            <a:ext cx="6096000" cy="3333750"/>
          </a:xfrm>
        </p:spPr>
      </p:pic>
    </p:spTree>
    <p:extLst>
      <p:ext uri="{BB962C8B-B14F-4D97-AF65-F5344CB8AC3E}">
        <p14:creationId xmlns:p14="http://schemas.microsoft.com/office/powerpoint/2010/main" xmlns="" val="40890835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423082"/>
            <a:ext cx="8946541" cy="6434918"/>
          </a:xfrm>
        </p:spPr>
        <p:txBody>
          <a:bodyPr>
            <a:noAutofit/>
          </a:bodyPr>
          <a:lstStyle/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опытайтесь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обращать на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истерику внимание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помогите ребёнка преодолеть её. </a:t>
            </a:r>
            <a:endParaRPr lang="ru-RU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истерика происходит на людной улице, возьмите ребёнка на руки с улыбкой, отойдите с ним в более тихое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место.</a:t>
            </a:r>
          </a:p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Припадки удушья, когда ребёнок синеет и на минуту теряет сознание, могут быть просто выражением его гнева и упрямства, как и истерики. </a:t>
            </a:r>
          </a:p>
        </p:txBody>
      </p:sp>
    </p:spTree>
    <p:extLst>
      <p:ext uri="{BB962C8B-B14F-4D97-AF65-F5344CB8AC3E}">
        <p14:creationId xmlns:p14="http://schemas.microsoft.com/office/powerpoint/2010/main" xmlns="" val="3271950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 ребёнка не было истерик, необходимо: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44927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дома предметы, которые ребёнок может таскать и толкать, на которые может карабкаться;</a:t>
            </a: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достаточно игрушек и предметов домашнего обихода для игры;</a:t>
            </a: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свободу действий и реже говорить «нет», «нельзя»;</a:t>
            </a: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прерывать бесцеремонно игру ребёнка.</a:t>
            </a:r>
          </a:p>
        </p:txBody>
      </p:sp>
    </p:spTree>
    <p:extLst>
      <p:ext uri="{BB962C8B-B14F-4D97-AF65-F5344CB8AC3E}">
        <p14:creationId xmlns:p14="http://schemas.microsoft.com/office/powerpoint/2010/main" xmlns="" val="28912909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8684" y="163773"/>
            <a:ext cx="9404723" cy="3138983"/>
          </a:xfrm>
        </p:spPr>
        <p:txBody>
          <a:bodyPr/>
          <a:lstStyle/>
          <a:p>
            <a:r>
              <a:rPr lang="ru-RU" sz="8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80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7449" y="2770496"/>
            <a:ext cx="5817140" cy="3807725"/>
          </a:xfrm>
        </p:spPr>
      </p:pic>
    </p:spTree>
    <p:extLst>
      <p:ext uri="{BB962C8B-B14F-4D97-AF65-F5344CB8AC3E}">
        <p14:creationId xmlns:p14="http://schemas.microsoft.com/office/powerpoint/2010/main" xmlns="" val="21248317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7290" y="423080"/>
            <a:ext cx="7888406" cy="5622877"/>
          </a:xfrm>
        </p:spPr>
      </p:pic>
    </p:spTree>
    <p:extLst>
      <p:ext uri="{BB962C8B-B14F-4D97-AF65-F5344CB8AC3E}">
        <p14:creationId xmlns:p14="http://schemas.microsoft.com/office/powerpoint/2010/main" xmlns="" val="3689408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                    </a:t>
            </a:r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капризах</a:t>
            </a:r>
            <a:r>
              <a:rPr lang="ru-RU" i="1" dirty="0" smtClean="0">
                <a:solidFill>
                  <a:schemeClr val="accent1"/>
                </a:solidFill>
              </a:rPr>
              <a:t>.</a:t>
            </a:r>
            <a:endParaRPr lang="ru-RU" i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проявляются капризы Вашего ребёнка?</a:t>
            </a:r>
          </a:p>
          <a:p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чём отличие капризов от упрямства?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766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2" y="452717"/>
            <a:ext cx="5154188" cy="5879843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упрямого </a:t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самое </a:t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– не уступить</a:t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взрослому, настоять</a:t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 своём».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7845" y="191070"/>
            <a:ext cx="5308979" cy="5936776"/>
          </a:xfrm>
        </p:spPr>
      </p:pic>
    </p:spTree>
    <p:extLst>
      <p:ext uri="{BB962C8B-B14F-4D97-AF65-F5344CB8AC3E}">
        <p14:creationId xmlns:p14="http://schemas.microsoft.com/office/powerpoint/2010/main" xmlns="" val="33044678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4594629" cy="5729718"/>
          </a:xfrm>
        </p:spPr>
        <p:txBody>
          <a:bodyPr/>
          <a:lstStyle/>
          <a:p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Капризный ребёнок</a:t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находится в</a:t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</a:t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«готовности к</a:t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капризу»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1176" y="1310185"/>
            <a:ext cx="4299045" cy="4747715"/>
          </a:xfrm>
        </p:spPr>
      </p:pic>
    </p:spTree>
    <p:extLst>
      <p:ext uri="{BB962C8B-B14F-4D97-AF65-F5344CB8AC3E}">
        <p14:creationId xmlns:p14="http://schemas.microsoft.com/office/powerpoint/2010/main" xmlns="" val="4254468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sz="4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№1</a:t>
            </a:r>
            <a:endParaRPr lang="ru-RU" sz="4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2572" y="1569492"/>
            <a:ext cx="7820167" cy="4954137"/>
          </a:xfrm>
        </p:spPr>
      </p:pic>
    </p:spTree>
    <p:extLst>
      <p:ext uri="{BB962C8B-B14F-4D97-AF65-F5344CB8AC3E}">
        <p14:creationId xmlns:p14="http://schemas.microsoft.com/office/powerpoint/2010/main" xmlns="" val="4730656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                     Ситуация №2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2256" y="1296537"/>
            <a:ext cx="7042245" cy="5186150"/>
          </a:xfrm>
        </p:spPr>
      </p:pic>
    </p:spTree>
    <p:extLst>
      <p:ext uri="{BB962C8B-B14F-4D97-AF65-F5344CB8AC3E}">
        <p14:creationId xmlns:p14="http://schemas.microsoft.com/office/powerpoint/2010/main" xmlns="" val="32852170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46111" y="382137"/>
            <a:ext cx="9404723" cy="7058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4381" y="600501"/>
            <a:ext cx="8946541" cy="5606956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ставить на стол одновременно все три блюда, предоставляя ребёнку возможность выбора.</a:t>
            </a: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предлагать множество разных вариантов в надежде, что ребёнок согласится на  что-то.</a:t>
            </a:r>
          </a:p>
          <a:p>
            <a:endPara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идти на поводу капризного «не хочу».</a:t>
            </a:r>
          </a:p>
          <a:p>
            <a:endPara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поведение окружающих ребёнка взрослых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49135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8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преодолеть капризы?</a:t>
            </a:r>
            <a:endParaRPr lang="ru-RU" sz="48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6281" y="1473958"/>
            <a:ext cx="4967786" cy="5022376"/>
          </a:xfrm>
        </p:spPr>
      </p:pic>
    </p:spTree>
    <p:extLst>
      <p:ext uri="{BB962C8B-B14F-4D97-AF65-F5344CB8AC3E}">
        <p14:creationId xmlns:p14="http://schemas.microsoft.com/office/powerpoint/2010/main" xmlns="" val="28007138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</TotalTime>
  <Words>380</Words>
  <Application>Microsoft Office PowerPoint</Application>
  <PresentationFormat>Произвольный</PresentationFormat>
  <Paragraphs>46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Капризы и упрямство</vt:lpstr>
      <vt:lpstr>Слайд 2</vt:lpstr>
      <vt:lpstr>                     О капризах.</vt:lpstr>
      <vt:lpstr>Для упрямого   ребёнка самое   главное – не уступить   взрослому, настоять  «на  своём».  </vt:lpstr>
      <vt:lpstr>Капризный ребёнок   всегда находится в   состоянии  «готовности к   капризу»</vt:lpstr>
      <vt:lpstr>                     Ситуация №1</vt:lpstr>
      <vt:lpstr>                     Ситуация №2</vt:lpstr>
      <vt:lpstr>Слайд 8</vt:lpstr>
      <vt:lpstr>     Как преодолеть капризы?</vt:lpstr>
      <vt:lpstr>Слайд 10</vt:lpstr>
      <vt:lpstr>             Об упрямстве.</vt:lpstr>
      <vt:lpstr>                       Плач.</vt:lpstr>
      <vt:lpstr>Отвлечение.</vt:lpstr>
      <vt:lpstr> Как быть, если ваш ребёнок устраивает сцену на улице?</vt:lpstr>
      <vt:lpstr>Слайд 15</vt:lpstr>
      <vt:lpstr>Как быть, если ребёнок в истерике бросается на пол, орёт, бьётся руками, ногами и даже головой об пол?</vt:lpstr>
      <vt:lpstr>Слайд 17</vt:lpstr>
      <vt:lpstr>Чтобы у ребёнка не было истерик, необходимо: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Капризы и упрямство</dc:title>
  <dc:creator>Светлана Липатникова</dc:creator>
  <cp:lastModifiedBy>Bait</cp:lastModifiedBy>
  <cp:revision>18</cp:revision>
  <dcterms:created xsi:type="dcterms:W3CDTF">2015-03-14T06:05:13Z</dcterms:created>
  <dcterms:modified xsi:type="dcterms:W3CDTF">2015-03-19T09:41:47Z</dcterms:modified>
</cp:coreProperties>
</file>