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  <p:sldMasterId id="2147484230" r:id="rId2"/>
  </p:sldMasterIdLst>
  <p:notesMasterIdLst>
    <p:notesMasterId r:id="rId38"/>
  </p:notesMasterIdLst>
  <p:sldIdLst>
    <p:sldId id="390" r:id="rId3"/>
    <p:sldId id="362" r:id="rId4"/>
    <p:sldId id="336" r:id="rId5"/>
    <p:sldId id="352" r:id="rId6"/>
    <p:sldId id="353" r:id="rId7"/>
    <p:sldId id="363" r:id="rId8"/>
    <p:sldId id="344" r:id="rId9"/>
    <p:sldId id="368" r:id="rId10"/>
    <p:sldId id="364" r:id="rId11"/>
    <p:sldId id="366" r:id="rId12"/>
    <p:sldId id="358" r:id="rId13"/>
    <p:sldId id="342" r:id="rId14"/>
    <p:sldId id="369" r:id="rId15"/>
    <p:sldId id="371" r:id="rId16"/>
    <p:sldId id="372" r:id="rId17"/>
    <p:sldId id="355" r:id="rId18"/>
    <p:sldId id="373" r:id="rId19"/>
    <p:sldId id="348" r:id="rId20"/>
    <p:sldId id="374" r:id="rId21"/>
    <p:sldId id="375" r:id="rId22"/>
    <p:sldId id="376" r:id="rId23"/>
    <p:sldId id="350" r:id="rId24"/>
    <p:sldId id="378" r:id="rId25"/>
    <p:sldId id="379" r:id="rId26"/>
    <p:sldId id="380" r:id="rId27"/>
    <p:sldId id="383" r:id="rId28"/>
    <p:sldId id="382" r:id="rId29"/>
    <p:sldId id="388" r:id="rId30"/>
    <p:sldId id="384" r:id="rId31"/>
    <p:sldId id="387" r:id="rId32"/>
    <p:sldId id="386" r:id="rId33"/>
    <p:sldId id="389" r:id="rId34"/>
    <p:sldId id="360" r:id="rId35"/>
    <p:sldId id="318" r:id="rId36"/>
    <p:sldId id="385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4660"/>
  </p:normalViewPr>
  <p:slideViewPr>
    <p:cSldViewPr>
      <p:cViewPr>
        <p:scale>
          <a:sx n="90" d="100"/>
          <a:sy n="90" d="100"/>
        </p:scale>
        <p:origin x="-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0D6F8-5314-42ED-9C03-5539982DCF52}" type="doc">
      <dgm:prSet loTypeId="urn:microsoft.com/office/officeart/2005/8/layout/chevron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F66ACF0-A184-4BE2-B344-9FCEF9C3E8C1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3D292C5-4DCA-425A-83D3-D4E1B47EDC29}" type="parTrans" cxnId="{61399A9B-E92D-4951-8518-D929F49ECE53}">
      <dgm:prSet/>
      <dgm:spPr/>
      <dgm:t>
        <a:bodyPr/>
        <a:lstStyle/>
        <a:p>
          <a:endParaRPr lang="ru-RU"/>
        </a:p>
      </dgm:t>
    </dgm:pt>
    <dgm:pt modelId="{A6033D42-234E-44F7-8859-E40C080458DE}" type="sibTrans" cxnId="{61399A9B-E92D-4951-8518-D929F49ECE53}">
      <dgm:prSet/>
      <dgm:spPr/>
      <dgm:t>
        <a:bodyPr/>
        <a:lstStyle/>
        <a:p>
          <a:endParaRPr lang="ru-RU"/>
        </a:p>
      </dgm:t>
    </dgm:pt>
    <dgm:pt modelId="{1994298C-E422-4CDA-9C62-D0A63F98AF67}">
      <dgm:prSet phldrT="[Текст]" custT="1"/>
      <dgm:spPr/>
      <dgm:t>
        <a:bodyPr/>
        <a:lstStyle/>
        <a:p>
          <a:pPr algn="ctr"/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FAFBD201-0BC8-4CE4-BB46-43E1FC91E754}" type="parTrans" cxnId="{D0CA9995-36B4-489D-B9D1-7CDF6BF32215}">
      <dgm:prSet/>
      <dgm:spPr/>
      <dgm:t>
        <a:bodyPr/>
        <a:lstStyle/>
        <a:p>
          <a:endParaRPr lang="ru-RU"/>
        </a:p>
      </dgm:t>
    </dgm:pt>
    <dgm:pt modelId="{C169D67D-C14A-4A4A-85AD-7708AFB719D3}" type="sibTrans" cxnId="{D0CA9995-36B4-489D-B9D1-7CDF6BF32215}">
      <dgm:prSet/>
      <dgm:spPr/>
      <dgm:t>
        <a:bodyPr/>
        <a:lstStyle/>
        <a:p>
          <a:endParaRPr lang="ru-RU"/>
        </a:p>
      </dgm:t>
    </dgm:pt>
    <dgm:pt modelId="{78A5E549-2EDB-4B97-A7DE-647F737ABC69}">
      <dgm:prSet phldrT="[Текст]" custT="1"/>
      <dgm:spPr/>
      <dgm:t>
        <a:bodyPr/>
        <a:lstStyle/>
        <a:p>
          <a:pPr algn="ctr"/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Определить и сформулировать </a:t>
          </a:r>
          <a:r>
            <a: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ОДНУ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  из проблем текста</a:t>
          </a:r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DA4C1B8F-126E-46A5-AFCD-1C132DCD59AB}" type="parTrans" cxnId="{59F3CD18-BE66-44A4-9235-8B2B1E45E9F7}">
      <dgm:prSet/>
      <dgm:spPr/>
      <dgm:t>
        <a:bodyPr/>
        <a:lstStyle/>
        <a:p>
          <a:endParaRPr lang="ru-RU"/>
        </a:p>
      </dgm:t>
    </dgm:pt>
    <dgm:pt modelId="{A41965C8-A7F8-4842-AA70-0E92C7C63B51}" type="sibTrans" cxnId="{59F3CD18-BE66-44A4-9235-8B2B1E45E9F7}">
      <dgm:prSet/>
      <dgm:spPr/>
      <dgm:t>
        <a:bodyPr/>
        <a:lstStyle/>
        <a:p>
          <a:endParaRPr lang="ru-RU"/>
        </a:p>
      </dgm:t>
    </dgm:pt>
    <dgm:pt modelId="{EFE0CB1A-E701-4AB4-8403-7B6C6DEDC7F2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45217ED-BA5F-411C-B1A7-87A1F695D744}" type="parTrans" cxnId="{00B59ECC-26D5-47FF-B907-1708A16D930B}">
      <dgm:prSet/>
      <dgm:spPr/>
      <dgm:t>
        <a:bodyPr/>
        <a:lstStyle/>
        <a:p>
          <a:endParaRPr lang="ru-RU"/>
        </a:p>
      </dgm:t>
    </dgm:pt>
    <dgm:pt modelId="{ADAFA222-DE1C-40E4-84A8-D2777FEE7D0E}" type="sibTrans" cxnId="{00B59ECC-26D5-47FF-B907-1708A16D930B}">
      <dgm:prSet/>
      <dgm:spPr/>
      <dgm:t>
        <a:bodyPr/>
        <a:lstStyle/>
        <a:p>
          <a:endParaRPr lang="ru-RU"/>
        </a:p>
      </dgm:t>
    </dgm:pt>
    <dgm:pt modelId="{C63B388B-3D65-4385-BB3A-0C2AE1D4B1CA}">
      <dgm:prSet phldrT="[Текст]" custT="1"/>
      <dgm:spPr/>
      <dgm:t>
        <a:bodyPr/>
        <a:lstStyle/>
        <a:p>
          <a:pPr algn="ctr"/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Прокомментировать </a:t>
          </a:r>
          <a:r>
            <a: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ЭТУ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 проблему</a:t>
          </a:r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8130F2D6-F8E8-402A-8E54-15AF3A4CEA8F}" type="parTrans" cxnId="{8C45116F-749F-43C4-913C-9F72866A3F55}">
      <dgm:prSet/>
      <dgm:spPr/>
      <dgm:t>
        <a:bodyPr/>
        <a:lstStyle/>
        <a:p>
          <a:endParaRPr lang="ru-RU"/>
        </a:p>
      </dgm:t>
    </dgm:pt>
    <dgm:pt modelId="{7E8FE2B1-D84E-4AA2-BDB2-BC068CFBED4E}" type="sibTrans" cxnId="{8C45116F-749F-43C4-913C-9F72866A3F55}">
      <dgm:prSet/>
      <dgm:spPr/>
      <dgm:t>
        <a:bodyPr/>
        <a:lstStyle/>
        <a:p>
          <a:endParaRPr lang="ru-RU"/>
        </a:p>
      </dgm:t>
    </dgm:pt>
    <dgm:pt modelId="{4B378B3B-FC59-4EF6-B9F8-6FBC72BEF7CB}">
      <dgm:prSet phldrT="[Текст]" phldr="1" custT="1"/>
      <dgm:spPr/>
      <dgm:t>
        <a:bodyPr/>
        <a:lstStyle/>
        <a:p>
          <a:pPr algn="l"/>
          <a:endParaRPr lang="ru-RU" sz="2800" dirty="0"/>
        </a:p>
      </dgm:t>
    </dgm:pt>
    <dgm:pt modelId="{27D83CFD-EE8D-4454-84DA-F9181F61518B}" type="parTrans" cxnId="{4C1DC94C-0C57-40E6-9495-69970B2DBFBC}">
      <dgm:prSet/>
      <dgm:spPr/>
      <dgm:t>
        <a:bodyPr/>
        <a:lstStyle/>
        <a:p>
          <a:endParaRPr lang="ru-RU"/>
        </a:p>
      </dgm:t>
    </dgm:pt>
    <dgm:pt modelId="{0005B311-5D28-4431-922D-ABAD292E0060}" type="sibTrans" cxnId="{4C1DC94C-0C57-40E6-9495-69970B2DBFBC}">
      <dgm:prSet/>
      <dgm:spPr/>
      <dgm:t>
        <a:bodyPr/>
        <a:lstStyle/>
        <a:p>
          <a:endParaRPr lang="ru-RU"/>
        </a:p>
      </dgm:t>
    </dgm:pt>
    <dgm:pt modelId="{A61049DF-6CE3-45A0-8261-CC1686F176D8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9F71F68-5406-4A1F-B348-305735D70ADC}" type="parTrans" cxnId="{12AD51BC-D7AE-46BD-AF3A-3852079490AD}">
      <dgm:prSet/>
      <dgm:spPr/>
      <dgm:t>
        <a:bodyPr/>
        <a:lstStyle/>
        <a:p>
          <a:endParaRPr lang="ru-RU"/>
        </a:p>
      </dgm:t>
    </dgm:pt>
    <dgm:pt modelId="{8FC85F20-D792-4443-AE84-8CFCBC59D551}" type="sibTrans" cxnId="{12AD51BC-D7AE-46BD-AF3A-3852079490AD}">
      <dgm:prSet/>
      <dgm:spPr/>
      <dgm:t>
        <a:bodyPr/>
        <a:lstStyle/>
        <a:p>
          <a:endParaRPr lang="ru-RU"/>
        </a:p>
      </dgm:t>
    </dgm:pt>
    <dgm:pt modelId="{A3EAD98F-0E34-44FE-966A-7EB159F9246C}">
      <dgm:prSet phldrT="[Текст]" custT="1"/>
      <dgm:spPr/>
      <dgm:t>
        <a:bodyPr/>
        <a:lstStyle/>
        <a:p>
          <a:pPr marL="228600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400" b="0" dirty="0">
            <a:latin typeface="Times New Roman" pitchFamily="18" charset="0"/>
            <a:cs typeface="Times New Roman" pitchFamily="18" charset="0"/>
          </a:endParaRPr>
        </a:p>
      </dgm:t>
    </dgm:pt>
    <dgm:pt modelId="{0775FB6B-E3D1-47E8-A4C8-96BF26CE48DA}" type="parTrans" cxnId="{DB016734-9C20-4129-B37F-BB04E2FECB58}">
      <dgm:prSet/>
      <dgm:spPr/>
      <dgm:t>
        <a:bodyPr/>
        <a:lstStyle/>
        <a:p>
          <a:endParaRPr lang="ru-RU"/>
        </a:p>
      </dgm:t>
    </dgm:pt>
    <dgm:pt modelId="{98FEE325-5EEA-4577-A8F2-CA611DB92C43}" type="sibTrans" cxnId="{DB016734-9C20-4129-B37F-BB04E2FECB58}">
      <dgm:prSet/>
      <dgm:spPr/>
      <dgm:t>
        <a:bodyPr/>
        <a:lstStyle/>
        <a:p>
          <a:endParaRPr lang="ru-RU"/>
        </a:p>
      </dgm:t>
    </dgm:pt>
    <dgm:pt modelId="{A5F2D71D-AFD4-4AAA-8939-CCF9C5D7D71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Выявить и сформулировать  позицию автора  по </a:t>
          </a:r>
          <a:r>
            <a: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ЭТОЙ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 проблеме </a:t>
          </a:r>
        </a:p>
        <a:p>
          <a:pPr marL="228600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BB4A2AB7-B3EB-4F56-B0EE-C154BE502EB5}" type="parTrans" cxnId="{CAC3EA1F-27CC-499E-920B-37E886BFA2D2}">
      <dgm:prSet/>
      <dgm:spPr/>
      <dgm:t>
        <a:bodyPr/>
        <a:lstStyle/>
        <a:p>
          <a:endParaRPr lang="ru-RU"/>
        </a:p>
      </dgm:t>
    </dgm:pt>
    <dgm:pt modelId="{B24C308C-7059-43C4-96FE-54414E27DDAB}" type="sibTrans" cxnId="{CAC3EA1F-27CC-499E-920B-37E886BFA2D2}">
      <dgm:prSet/>
      <dgm:spPr/>
      <dgm:t>
        <a:bodyPr/>
        <a:lstStyle/>
        <a:p>
          <a:endParaRPr lang="ru-RU"/>
        </a:p>
      </dgm:t>
    </dgm:pt>
    <dgm:pt modelId="{55837A83-C3AB-485F-959A-15DFD86F85FA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F5743DC-5FC8-4E82-AEBE-E60943AA58C8}" type="parTrans" cxnId="{1F8F5B46-A06F-4AD3-953C-CC9DCDC03D58}">
      <dgm:prSet/>
      <dgm:spPr/>
      <dgm:t>
        <a:bodyPr/>
        <a:lstStyle/>
        <a:p>
          <a:endParaRPr lang="ru-RU"/>
        </a:p>
      </dgm:t>
    </dgm:pt>
    <dgm:pt modelId="{3F8533C3-4F5D-4783-86DB-3020A2C60909}" type="sibTrans" cxnId="{1F8F5B46-A06F-4AD3-953C-CC9DCDC03D58}">
      <dgm:prSet/>
      <dgm:spPr/>
      <dgm:t>
        <a:bodyPr/>
        <a:lstStyle/>
        <a:p>
          <a:endParaRPr lang="ru-RU"/>
        </a:p>
      </dgm:t>
    </dgm:pt>
    <dgm:pt modelId="{69AB888B-39CD-409E-B94B-17A73DD0EE1A}">
      <dgm:prSet custT="1"/>
      <dgm:spPr/>
      <dgm:t>
        <a:bodyPr/>
        <a:lstStyle/>
        <a:p>
          <a:pPr algn="ctr"/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Изложить собственное мнение по  </a:t>
          </a:r>
          <a:r>
            <a: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ЭТОЙ 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проблеме с привлечением 2-х аргументов</a:t>
          </a:r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8B0FD71F-09A4-42D9-8972-353206E2CA4E}" type="parTrans" cxnId="{7EC41D26-0BFE-439B-9CA2-FE975E59EA86}">
      <dgm:prSet/>
      <dgm:spPr/>
      <dgm:t>
        <a:bodyPr/>
        <a:lstStyle/>
        <a:p>
          <a:endParaRPr lang="ru-RU"/>
        </a:p>
      </dgm:t>
    </dgm:pt>
    <dgm:pt modelId="{F2457782-DB02-4BCF-867B-6C5F944ADB1A}" type="sibTrans" cxnId="{7EC41D26-0BFE-439B-9CA2-FE975E59EA86}">
      <dgm:prSet/>
      <dgm:spPr/>
      <dgm:t>
        <a:bodyPr/>
        <a:lstStyle/>
        <a:p>
          <a:endParaRPr lang="ru-RU"/>
        </a:p>
      </dgm:t>
    </dgm:pt>
    <dgm:pt modelId="{CD8F06F2-26A1-4851-8692-0F055727E76E}">
      <dgm:prSet phldrT="[Текст]" custT="1"/>
      <dgm:spPr/>
      <dgm:t>
        <a:bodyPr/>
        <a:lstStyle/>
        <a:p>
          <a:pPr algn="ctr"/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8B3C51E9-5BF9-41BD-9479-52BEB51AA5C7}" type="parTrans" cxnId="{0CE83AB1-3B24-49D7-97A1-08E44DD30E2B}">
      <dgm:prSet/>
      <dgm:spPr/>
      <dgm:t>
        <a:bodyPr/>
        <a:lstStyle/>
        <a:p>
          <a:endParaRPr lang="ru-RU"/>
        </a:p>
      </dgm:t>
    </dgm:pt>
    <dgm:pt modelId="{D29C0011-17D9-4A48-B42A-2FC80868C791}" type="sibTrans" cxnId="{0CE83AB1-3B24-49D7-97A1-08E44DD30E2B}">
      <dgm:prSet/>
      <dgm:spPr/>
      <dgm:t>
        <a:bodyPr/>
        <a:lstStyle/>
        <a:p>
          <a:endParaRPr lang="ru-RU"/>
        </a:p>
      </dgm:t>
    </dgm:pt>
    <dgm:pt modelId="{CD3BFF71-C1D2-44C9-B3FB-6AF20D84DF49}" type="pres">
      <dgm:prSet presAssocID="{6330D6F8-5314-42ED-9C03-5539982DCF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F81BFA-6AF9-4457-9ED0-E97DC3A9FBCE}" type="pres">
      <dgm:prSet presAssocID="{8F66ACF0-A184-4BE2-B344-9FCEF9C3E8C1}" presName="composite" presStyleCnt="0"/>
      <dgm:spPr/>
    </dgm:pt>
    <dgm:pt modelId="{E2D7CA26-0F0A-41C7-BB28-347541D2951C}" type="pres">
      <dgm:prSet presAssocID="{8F66ACF0-A184-4BE2-B344-9FCEF9C3E8C1}" presName="parentText" presStyleLbl="alignNode1" presStyleIdx="0" presStyleCnt="4" custLinFactNeighborX="-15661" custLinFactNeighborY="165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CF281-CA25-43BC-8EDC-FCE99675B19D}" type="pres">
      <dgm:prSet presAssocID="{8F66ACF0-A184-4BE2-B344-9FCEF9C3E8C1}" presName="descendantText" presStyleLbl="alignAcc1" presStyleIdx="0" presStyleCnt="4" custScaleY="115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4AEAF-AA5D-4E31-B8B6-88A772854699}" type="pres">
      <dgm:prSet presAssocID="{A6033D42-234E-44F7-8859-E40C080458DE}" presName="sp" presStyleCnt="0"/>
      <dgm:spPr/>
    </dgm:pt>
    <dgm:pt modelId="{BBAF9824-334D-4A38-B8FA-1F98E1F732C9}" type="pres">
      <dgm:prSet presAssocID="{EFE0CB1A-E701-4AB4-8403-7B6C6DEDC7F2}" presName="composite" presStyleCnt="0"/>
      <dgm:spPr/>
    </dgm:pt>
    <dgm:pt modelId="{F97ADB3E-4F4A-4833-A188-0F030E43CF6D}" type="pres">
      <dgm:prSet presAssocID="{EFE0CB1A-E701-4AB4-8403-7B6C6DEDC7F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E9F2E-93D3-4086-B20A-907E9197681C}" type="pres">
      <dgm:prSet presAssocID="{EFE0CB1A-E701-4AB4-8403-7B6C6DEDC7F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3C847-46FF-407A-8085-42F0126C3CFB}" type="pres">
      <dgm:prSet presAssocID="{ADAFA222-DE1C-40E4-84A8-D2777FEE7D0E}" presName="sp" presStyleCnt="0"/>
      <dgm:spPr/>
    </dgm:pt>
    <dgm:pt modelId="{EA5E6FC0-8195-4B0A-BAFC-611F0A2FAE74}" type="pres">
      <dgm:prSet presAssocID="{A61049DF-6CE3-45A0-8261-CC1686F176D8}" presName="composite" presStyleCnt="0"/>
      <dgm:spPr/>
    </dgm:pt>
    <dgm:pt modelId="{C69B7FBC-7B82-4C67-9B68-CB82FED8FF75}" type="pres">
      <dgm:prSet presAssocID="{A61049DF-6CE3-45A0-8261-CC1686F176D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E8803-00ED-430F-ABD8-5C3EEFB2E466}" type="pres">
      <dgm:prSet presAssocID="{A61049DF-6CE3-45A0-8261-CC1686F176D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DB8D7-EFFD-4611-9ECF-9C87457CB514}" type="pres">
      <dgm:prSet presAssocID="{8FC85F20-D792-4443-AE84-8CFCBC59D551}" presName="sp" presStyleCnt="0"/>
      <dgm:spPr/>
    </dgm:pt>
    <dgm:pt modelId="{FBD05910-85D0-4AC9-94E0-2775EC52BC5E}" type="pres">
      <dgm:prSet presAssocID="{55837A83-C3AB-485F-959A-15DFD86F85FA}" presName="composite" presStyleCnt="0"/>
      <dgm:spPr/>
    </dgm:pt>
    <dgm:pt modelId="{E4747C9E-AB18-4F74-A3C5-142C2D562446}" type="pres">
      <dgm:prSet presAssocID="{55837A83-C3AB-485F-959A-15DFD86F85F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D183E-A64A-4A76-A355-C7DF5097405D}" type="pres">
      <dgm:prSet presAssocID="{55837A83-C3AB-485F-959A-15DFD86F85F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83AB1-3B24-49D7-97A1-08E44DD30E2B}" srcId="{EFE0CB1A-E701-4AB4-8403-7B6C6DEDC7F2}" destId="{CD8F06F2-26A1-4851-8692-0F055727E76E}" srcOrd="0" destOrd="0" parTransId="{8B3C51E9-5BF9-41BD-9479-52BEB51AA5C7}" sibTransId="{D29C0011-17D9-4A48-B42A-2FC80868C791}"/>
    <dgm:cxn modelId="{59F3CD18-BE66-44A4-9235-8B2B1E45E9F7}" srcId="{8F66ACF0-A184-4BE2-B344-9FCEF9C3E8C1}" destId="{78A5E549-2EDB-4B97-A7DE-647F737ABC69}" srcOrd="1" destOrd="0" parTransId="{DA4C1B8F-126E-46A5-AFCD-1C132DCD59AB}" sibTransId="{A41965C8-A7F8-4842-AA70-0E92C7C63B51}"/>
    <dgm:cxn modelId="{CD42B38B-5B91-476F-955A-09C47D1FF883}" type="presOf" srcId="{1994298C-E422-4CDA-9C62-D0A63F98AF67}" destId="{3F3CF281-CA25-43BC-8EDC-FCE99675B19D}" srcOrd="0" destOrd="0" presId="urn:microsoft.com/office/officeart/2005/8/layout/chevron2"/>
    <dgm:cxn modelId="{8A822037-E6F6-43B1-99BD-84F11C909086}" type="presOf" srcId="{6330D6F8-5314-42ED-9C03-5539982DCF52}" destId="{CD3BFF71-C1D2-44C9-B3FB-6AF20D84DF49}" srcOrd="0" destOrd="0" presId="urn:microsoft.com/office/officeart/2005/8/layout/chevron2"/>
    <dgm:cxn modelId="{54EA44A8-E77C-408C-A44B-870BECB108CF}" type="presOf" srcId="{A3EAD98F-0E34-44FE-966A-7EB159F9246C}" destId="{2A4E8803-00ED-430F-ABD8-5C3EEFB2E466}" srcOrd="0" destOrd="0" presId="urn:microsoft.com/office/officeart/2005/8/layout/chevron2"/>
    <dgm:cxn modelId="{61399A9B-E92D-4951-8518-D929F49ECE53}" srcId="{6330D6F8-5314-42ED-9C03-5539982DCF52}" destId="{8F66ACF0-A184-4BE2-B344-9FCEF9C3E8C1}" srcOrd="0" destOrd="0" parTransId="{43D292C5-4DCA-425A-83D3-D4E1B47EDC29}" sibTransId="{A6033D42-234E-44F7-8859-E40C080458DE}"/>
    <dgm:cxn modelId="{7EC41D26-0BFE-439B-9CA2-FE975E59EA86}" srcId="{55837A83-C3AB-485F-959A-15DFD86F85FA}" destId="{69AB888B-39CD-409E-B94B-17A73DD0EE1A}" srcOrd="0" destOrd="0" parTransId="{8B0FD71F-09A4-42D9-8972-353206E2CA4E}" sibTransId="{F2457782-DB02-4BCF-867B-6C5F944ADB1A}"/>
    <dgm:cxn modelId="{7CE1BC5B-5C90-441D-8701-00E0DA094BF6}" type="presOf" srcId="{CD8F06F2-26A1-4851-8692-0F055727E76E}" destId="{2C0E9F2E-93D3-4086-B20A-907E9197681C}" srcOrd="0" destOrd="0" presId="urn:microsoft.com/office/officeart/2005/8/layout/chevron2"/>
    <dgm:cxn modelId="{4C1DC94C-0C57-40E6-9495-69970B2DBFBC}" srcId="{EFE0CB1A-E701-4AB4-8403-7B6C6DEDC7F2}" destId="{4B378B3B-FC59-4EF6-B9F8-6FBC72BEF7CB}" srcOrd="2" destOrd="0" parTransId="{27D83CFD-EE8D-4454-84DA-F9181F61518B}" sibTransId="{0005B311-5D28-4431-922D-ABAD292E0060}"/>
    <dgm:cxn modelId="{CAC3EA1F-27CC-499E-920B-37E886BFA2D2}" srcId="{A61049DF-6CE3-45A0-8261-CC1686F176D8}" destId="{A5F2D71D-AFD4-4AAA-8939-CCF9C5D7D712}" srcOrd="1" destOrd="0" parTransId="{BB4A2AB7-B3EB-4F56-B0EE-C154BE502EB5}" sibTransId="{B24C308C-7059-43C4-96FE-54414E27DDAB}"/>
    <dgm:cxn modelId="{DB016734-9C20-4129-B37F-BB04E2FECB58}" srcId="{A61049DF-6CE3-45A0-8261-CC1686F176D8}" destId="{A3EAD98F-0E34-44FE-966A-7EB159F9246C}" srcOrd="0" destOrd="0" parTransId="{0775FB6B-E3D1-47E8-A4C8-96BF26CE48DA}" sibTransId="{98FEE325-5EEA-4577-A8F2-CA611DB92C43}"/>
    <dgm:cxn modelId="{1661FE59-01B1-4AE0-8BF0-C3FD18945191}" type="presOf" srcId="{C63B388B-3D65-4385-BB3A-0C2AE1D4B1CA}" destId="{2C0E9F2E-93D3-4086-B20A-907E9197681C}" srcOrd="0" destOrd="1" presId="urn:microsoft.com/office/officeart/2005/8/layout/chevron2"/>
    <dgm:cxn modelId="{12AD51BC-D7AE-46BD-AF3A-3852079490AD}" srcId="{6330D6F8-5314-42ED-9C03-5539982DCF52}" destId="{A61049DF-6CE3-45A0-8261-CC1686F176D8}" srcOrd="2" destOrd="0" parTransId="{09F71F68-5406-4A1F-B348-305735D70ADC}" sibTransId="{8FC85F20-D792-4443-AE84-8CFCBC59D551}"/>
    <dgm:cxn modelId="{29007977-2A21-40D8-8BCD-FAFF06AD2E1C}" type="presOf" srcId="{8F66ACF0-A184-4BE2-B344-9FCEF9C3E8C1}" destId="{E2D7CA26-0F0A-41C7-BB28-347541D2951C}" srcOrd="0" destOrd="0" presId="urn:microsoft.com/office/officeart/2005/8/layout/chevron2"/>
    <dgm:cxn modelId="{5A118DBB-E92D-4AEF-BDEE-16C27EF4E550}" type="presOf" srcId="{EFE0CB1A-E701-4AB4-8403-7B6C6DEDC7F2}" destId="{F97ADB3E-4F4A-4833-A188-0F030E43CF6D}" srcOrd="0" destOrd="0" presId="urn:microsoft.com/office/officeart/2005/8/layout/chevron2"/>
    <dgm:cxn modelId="{D4FEDCC0-37B0-423C-8D9E-9C2AA109DE40}" type="presOf" srcId="{4B378B3B-FC59-4EF6-B9F8-6FBC72BEF7CB}" destId="{2C0E9F2E-93D3-4086-B20A-907E9197681C}" srcOrd="0" destOrd="2" presId="urn:microsoft.com/office/officeart/2005/8/layout/chevron2"/>
    <dgm:cxn modelId="{B6F22205-594B-4634-8875-16E306AD729F}" type="presOf" srcId="{A61049DF-6CE3-45A0-8261-CC1686F176D8}" destId="{C69B7FBC-7B82-4C67-9B68-CB82FED8FF75}" srcOrd="0" destOrd="0" presId="urn:microsoft.com/office/officeart/2005/8/layout/chevron2"/>
    <dgm:cxn modelId="{46BE6A2E-9C35-4CA7-8B1A-83D3D8F95769}" type="presOf" srcId="{55837A83-C3AB-485F-959A-15DFD86F85FA}" destId="{E4747C9E-AB18-4F74-A3C5-142C2D562446}" srcOrd="0" destOrd="0" presId="urn:microsoft.com/office/officeart/2005/8/layout/chevron2"/>
    <dgm:cxn modelId="{22A48E4A-5213-4D40-A254-804C64FC6688}" type="presOf" srcId="{78A5E549-2EDB-4B97-A7DE-647F737ABC69}" destId="{3F3CF281-CA25-43BC-8EDC-FCE99675B19D}" srcOrd="0" destOrd="1" presId="urn:microsoft.com/office/officeart/2005/8/layout/chevron2"/>
    <dgm:cxn modelId="{6F930C28-1F2B-4FE9-9B0D-B4BBFD825719}" type="presOf" srcId="{69AB888B-39CD-409E-B94B-17A73DD0EE1A}" destId="{440D183E-A64A-4A76-A355-C7DF5097405D}" srcOrd="0" destOrd="0" presId="urn:microsoft.com/office/officeart/2005/8/layout/chevron2"/>
    <dgm:cxn modelId="{4F94C14E-FE52-4EE1-9CEB-6FDB50D98AA8}" type="presOf" srcId="{A5F2D71D-AFD4-4AAA-8939-CCF9C5D7D712}" destId="{2A4E8803-00ED-430F-ABD8-5C3EEFB2E466}" srcOrd="0" destOrd="1" presId="urn:microsoft.com/office/officeart/2005/8/layout/chevron2"/>
    <dgm:cxn modelId="{8C45116F-749F-43C4-913C-9F72866A3F55}" srcId="{EFE0CB1A-E701-4AB4-8403-7B6C6DEDC7F2}" destId="{C63B388B-3D65-4385-BB3A-0C2AE1D4B1CA}" srcOrd="1" destOrd="0" parTransId="{8130F2D6-F8E8-402A-8E54-15AF3A4CEA8F}" sibTransId="{7E8FE2B1-D84E-4AA2-BDB2-BC068CFBED4E}"/>
    <dgm:cxn modelId="{1F8F5B46-A06F-4AD3-953C-CC9DCDC03D58}" srcId="{6330D6F8-5314-42ED-9C03-5539982DCF52}" destId="{55837A83-C3AB-485F-959A-15DFD86F85FA}" srcOrd="3" destOrd="0" parTransId="{4F5743DC-5FC8-4E82-AEBE-E60943AA58C8}" sibTransId="{3F8533C3-4F5D-4783-86DB-3020A2C60909}"/>
    <dgm:cxn modelId="{D0CA9995-36B4-489D-B9D1-7CDF6BF32215}" srcId="{8F66ACF0-A184-4BE2-B344-9FCEF9C3E8C1}" destId="{1994298C-E422-4CDA-9C62-D0A63F98AF67}" srcOrd="0" destOrd="0" parTransId="{FAFBD201-0BC8-4CE4-BB46-43E1FC91E754}" sibTransId="{C169D67D-C14A-4A4A-85AD-7708AFB719D3}"/>
    <dgm:cxn modelId="{00B59ECC-26D5-47FF-B907-1708A16D930B}" srcId="{6330D6F8-5314-42ED-9C03-5539982DCF52}" destId="{EFE0CB1A-E701-4AB4-8403-7B6C6DEDC7F2}" srcOrd="1" destOrd="0" parTransId="{645217ED-BA5F-411C-B1A7-87A1F695D744}" sibTransId="{ADAFA222-DE1C-40E4-84A8-D2777FEE7D0E}"/>
    <dgm:cxn modelId="{3E24A6BC-F85C-4BDC-BDE4-A150C70CA131}" type="presParOf" srcId="{CD3BFF71-C1D2-44C9-B3FB-6AF20D84DF49}" destId="{CCF81BFA-6AF9-4457-9ED0-E97DC3A9FBCE}" srcOrd="0" destOrd="0" presId="urn:microsoft.com/office/officeart/2005/8/layout/chevron2"/>
    <dgm:cxn modelId="{2159DAE9-B5D1-413D-8074-6B0CBF79CDDC}" type="presParOf" srcId="{CCF81BFA-6AF9-4457-9ED0-E97DC3A9FBCE}" destId="{E2D7CA26-0F0A-41C7-BB28-347541D2951C}" srcOrd="0" destOrd="0" presId="urn:microsoft.com/office/officeart/2005/8/layout/chevron2"/>
    <dgm:cxn modelId="{99C1CB07-6647-4195-A52D-2A1565652A80}" type="presParOf" srcId="{CCF81BFA-6AF9-4457-9ED0-E97DC3A9FBCE}" destId="{3F3CF281-CA25-43BC-8EDC-FCE99675B19D}" srcOrd="1" destOrd="0" presId="urn:microsoft.com/office/officeart/2005/8/layout/chevron2"/>
    <dgm:cxn modelId="{14479C79-FE29-4B7E-834E-BC88B7C2A4BF}" type="presParOf" srcId="{CD3BFF71-C1D2-44C9-B3FB-6AF20D84DF49}" destId="{0EC4AEAF-AA5D-4E31-B8B6-88A772854699}" srcOrd="1" destOrd="0" presId="urn:microsoft.com/office/officeart/2005/8/layout/chevron2"/>
    <dgm:cxn modelId="{6D256C1A-F981-47EB-B620-9C750EED2155}" type="presParOf" srcId="{CD3BFF71-C1D2-44C9-B3FB-6AF20D84DF49}" destId="{BBAF9824-334D-4A38-B8FA-1F98E1F732C9}" srcOrd="2" destOrd="0" presId="urn:microsoft.com/office/officeart/2005/8/layout/chevron2"/>
    <dgm:cxn modelId="{121AE363-FE21-4AB9-8FCF-8B8A633BBC0F}" type="presParOf" srcId="{BBAF9824-334D-4A38-B8FA-1F98E1F732C9}" destId="{F97ADB3E-4F4A-4833-A188-0F030E43CF6D}" srcOrd="0" destOrd="0" presId="urn:microsoft.com/office/officeart/2005/8/layout/chevron2"/>
    <dgm:cxn modelId="{1997087F-F0AC-475E-B817-D4E5A77895E5}" type="presParOf" srcId="{BBAF9824-334D-4A38-B8FA-1F98E1F732C9}" destId="{2C0E9F2E-93D3-4086-B20A-907E9197681C}" srcOrd="1" destOrd="0" presId="urn:microsoft.com/office/officeart/2005/8/layout/chevron2"/>
    <dgm:cxn modelId="{6459A838-1C95-4DFB-AD75-8BB8FA870679}" type="presParOf" srcId="{CD3BFF71-C1D2-44C9-B3FB-6AF20D84DF49}" destId="{BB93C847-46FF-407A-8085-42F0126C3CFB}" srcOrd="3" destOrd="0" presId="urn:microsoft.com/office/officeart/2005/8/layout/chevron2"/>
    <dgm:cxn modelId="{B74C0788-ADA4-465A-AEFF-4D58AE57D928}" type="presParOf" srcId="{CD3BFF71-C1D2-44C9-B3FB-6AF20D84DF49}" destId="{EA5E6FC0-8195-4B0A-BAFC-611F0A2FAE74}" srcOrd="4" destOrd="0" presId="urn:microsoft.com/office/officeart/2005/8/layout/chevron2"/>
    <dgm:cxn modelId="{EBB5B36B-F427-4352-8833-38849EEC5209}" type="presParOf" srcId="{EA5E6FC0-8195-4B0A-BAFC-611F0A2FAE74}" destId="{C69B7FBC-7B82-4C67-9B68-CB82FED8FF75}" srcOrd="0" destOrd="0" presId="urn:microsoft.com/office/officeart/2005/8/layout/chevron2"/>
    <dgm:cxn modelId="{7B1BD959-41C9-4838-9CE5-1C1BCACD662B}" type="presParOf" srcId="{EA5E6FC0-8195-4B0A-BAFC-611F0A2FAE74}" destId="{2A4E8803-00ED-430F-ABD8-5C3EEFB2E466}" srcOrd="1" destOrd="0" presId="urn:microsoft.com/office/officeart/2005/8/layout/chevron2"/>
    <dgm:cxn modelId="{49EDC56D-1D9D-41D8-B8E5-7BC035FD41E8}" type="presParOf" srcId="{CD3BFF71-C1D2-44C9-B3FB-6AF20D84DF49}" destId="{4CEDB8D7-EFFD-4611-9ECF-9C87457CB514}" srcOrd="5" destOrd="0" presId="urn:microsoft.com/office/officeart/2005/8/layout/chevron2"/>
    <dgm:cxn modelId="{9B631169-DD08-4EE0-BF4F-DF861E31F078}" type="presParOf" srcId="{CD3BFF71-C1D2-44C9-B3FB-6AF20D84DF49}" destId="{FBD05910-85D0-4AC9-94E0-2775EC52BC5E}" srcOrd="6" destOrd="0" presId="urn:microsoft.com/office/officeart/2005/8/layout/chevron2"/>
    <dgm:cxn modelId="{DA6F74F7-55C0-4EB0-9B5B-FB6BB9E85621}" type="presParOf" srcId="{FBD05910-85D0-4AC9-94E0-2775EC52BC5E}" destId="{E4747C9E-AB18-4F74-A3C5-142C2D562446}" srcOrd="0" destOrd="0" presId="urn:microsoft.com/office/officeart/2005/8/layout/chevron2"/>
    <dgm:cxn modelId="{2259FC45-9BC8-4E8A-BFCF-40898C92D3E7}" type="presParOf" srcId="{FBD05910-85D0-4AC9-94E0-2775EC52BC5E}" destId="{440D183E-A64A-4A76-A355-C7DF5097405D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F51306-CF0C-4737-914D-94804FBA278E}" type="doc">
      <dgm:prSet loTypeId="urn:microsoft.com/office/officeart/2005/8/layout/orgChart1" loCatId="hierarchy" qsTypeId="urn:microsoft.com/office/officeart/2005/8/quickstyle/simple3" qsCatId="simple" csTypeId="urn:microsoft.com/office/officeart/2005/8/colors/accent3_3" csCatId="accent3"/>
      <dgm:spPr/>
    </dgm:pt>
    <dgm:pt modelId="{D97AC944-10DB-4B51-8D97-145E697419D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Жизненный опыт</a:t>
          </a:r>
        </a:p>
      </dgm:t>
    </dgm:pt>
    <dgm:pt modelId="{8339FC5C-B9B9-44AF-AEEA-7AA23C6D4CB9}" type="parTrans" cxnId="{057308B3-7BE8-4BB4-B489-26CAA40C38E1}">
      <dgm:prSet/>
      <dgm:spPr/>
      <dgm:t>
        <a:bodyPr/>
        <a:lstStyle/>
        <a:p>
          <a:endParaRPr lang="ru-RU"/>
        </a:p>
      </dgm:t>
    </dgm:pt>
    <dgm:pt modelId="{AAD61984-6394-4AD6-AD8A-9DF904432B7E}" type="sibTrans" cxnId="{057308B3-7BE8-4BB4-B489-26CAA40C38E1}">
      <dgm:prSet/>
      <dgm:spPr/>
      <dgm:t>
        <a:bodyPr/>
        <a:lstStyle/>
        <a:p>
          <a:endParaRPr lang="ru-RU"/>
        </a:p>
      </dgm:t>
    </dgm:pt>
    <dgm:pt modelId="{ACAC0E12-25EB-45F3-844F-279CE4FDC6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Реальные факты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из жизни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окружающих</a:t>
          </a:r>
          <a:endParaRPr kumimoji="0" lang="ru-RU" b="0" i="0" u="none" strike="noStrike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gm:t>
    </dgm:pt>
    <dgm:pt modelId="{5F09FB91-DBF4-47B1-A60A-2D0A277FF8F2}" type="parTrans" cxnId="{46FEA812-F955-495B-A568-957B3460F8F3}">
      <dgm:prSet/>
      <dgm:spPr/>
      <dgm:t>
        <a:bodyPr/>
        <a:lstStyle/>
        <a:p>
          <a:endParaRPr lang="ru-RU"/>
        </a:p>
      </dgm:t>
    </dgm:pt>
    <dgm:pt modelId="{257D08CD-C9DC-4FCB-A795-3D04A407582B}" type="sibTrans" cxnId="{46FEA812-F955-495B-A568-957B3460F8F3}">
      <dgm:prSet/>
      <dgm:spPr/>
      <dgm:t>
        <a:bodyPr/>
        <a:lstStyle/>
        <a:p>
          <a:endParaRPr lang="ru-RU"/>
        </a:p>
      </dgm:t>
    </dgm:pt>
    <dgm:pt modelId="{3E545BAB-ECF1-4BAA-8E28-E3057B5D75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Собственные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наблюдения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и выводы</a:t>
          </a:r>
          <a:endParaRPr kumimoji="0" lang="ru-RU" b="0" i="0" u="none" strike="noStrike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gm:t>
    </dgm:pt>
    <dgm:pt modelId="{0D997C6F-6BBD-45F8-A270-472BD945A0EC}" type="parTrans" cxnId="{FBDB7FBB-45EB-45F4-A289-A355EC2DA85C}">
      <dgm:prSet/>
      <dgm:spPr/>
      <dgm:t>
        <a:bodyPr/>
        <a:lstStyle/>
        <a:p>
          <a:endParaRPr lang="ru-RU"/>
        </a:p>
      </dgm:t>
    </dgm:pt>
    <dgm:pt modelId="{B2882BA7-4615-4B3D-8748-490C87E6360E}" type="sibTrans" cxnId="{FBDB7FBB-45EB-45F4-A289-A355EC2DA85C}">
      <dgm:prSet/>
      <dgm:spPr/>
      <dgm:t>
        <a:bodyPr/>
        <a:lstStyle/>
        <a:p>
          <a:endParaRPr lang="ru-RU"/>
        </a:p>
      </dgm:t>
    </dgm:pt>
    <dgm:pt modelId="{72FF126F-F0CC-45B9-AEA1-F21CC5EA66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Традиционно-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исторический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опыт</a:t>
          </a:r>
          <a:endParaRPr kumimoji="0" lang="ru-RU" b="0" i="0" u="none" strike="noStrike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gm:t>
    </dgm:pt>
    <dgm:pt modelId="{7312BD72-47B1-4C6F-9950-9E878521F460}" type="parTrans" cxnId="{5FDFB081-D006-4776-B161-446E56423EE2}">
      <dgm:prSet/>
      <dgm:spPr/>
      <dgm:t>
        <a:bodyPr/>
        <a:lstStyle/>
        <a:p>
          <a:endParaRPr lang="ru-RU"/>
        </a:p>
      </dgm:t>
    </dgm:pt>
    <dgm:pt modelId="{D8D44AB1-CE5F-4825-B65E-D05F8DFBD9EE}" type="sibTrans" cxnId="{5FDFB081-D006-4776-B161-446E56423EE2}">
      <dgm:prSet/>
      <dgm:spPr/>
      <dgm:t>
        <a:bodyPr/>
        <a:lstStyle/>
        <a:p>
          <a:endParaRPr lang="ru-RU"/>
        </a:p>
      </dgm:t>
    </dgm:pt>
    <dgm:pt modelId="{FBB6DF37-7517-4EEB-94E5-7979021C9267}" type="pres">
      <dgm:prSet presAssocID="{FCF51306-CF0C-4737-914D-94804FBA27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8C1D2C-C1C2-4E88-BEAD-261DC31B0BB3}" type="pres">
      <dgm:prSet presAssocID="{D97AC944-10DB-4B51-8D97-145E697419D9}" presName="hierRoot1" presStyleCnt="0">
        <dgm:presLayoutVars>
          <dgm:hierBranch/>
        </dgm:presLayoutVars>
      </dgm:prSet>
      <dgm:spPr/>
    </dgm:pt>
    <dgm:pt modelId="{574D2F48-2FA1-465B-92FD-3CA9BB02268D}" type="pres">
      <dgm:prSet presAssocID="{D97AC944-10DB-4B51-8D97-145E697419D9}" presName="rootComposite1" presStyleCnt="0"/>
      <dgm:spPr/>
    </dgm:pt>
    <dgm:pt modelId="{729AC7A3-F0EE-4674-8975-F31B88763AAC}" type="pres">
      <dgm:prSet presAssocID="{D97AC944-10DB-4B51-8D97-145E697419D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89DE67-5A2D-4209-B3DB-21099732923C}" type="pres">
      <dgm:prSet presAssocID="{D97AC944-10DB-4B51-8D97-145E697419D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0E6338A-7808-43C3-8C2A-7C1B380ECCA3}" type="pres">
      <dgm:prSet presAssocID="{D97AC944-10DB-4B51-8D97-145E697419D9}" presName="hierChild2" presStyleCnt="0"/>
      <dgm:spPr/>
    </dgm:pt>
    <dgm:pt modelId="{FA7ACF69-04E4-479A-BD92-D73060B5FC36}" type="pres">
      <dgm:prSet presAssocID="{5F09FB91-DBF4-47B1-A60A-2D0A277FF8F2}" presName="Name35" presStyleLbl="parChTrans1D2" presStyleIdx="0" presStyleCnt="3"/>
      <dgm:spPr/>
      <dgm:t>
        <a:bodyPr/>
        <a:lstStyle/>
        <a:p>
          <a:endParaRPr lang="ru-RU"/>
        </a:p>
      </dgm:t>
    </dgm:pt>
    <dgm:pt modelId="{16D07FC4-930F-4468-A1D0-B455E931454C}" type="pres">
      <dgm:prSet presAssocID="{ACAC0E12-25EB-45F3-844F-279CE4FDC637}" presName="hierRoot2" presStyleCnt="0">
        <dgm:presLayoutVars>
          <dgm:hierBranch/>
        </dgm:presLayoutVars>
      </dgm:prSet>
      <dgm:spPr/>
    </dgm:pt>
    <dgm:pt modelId="{C935CF58-6ED6-4535-A8F8-6B4A7FAE5C81}" type="pres">
      <dgm:prSet presAssocID="{ACAC0E12-25EB-45F3-844F-279CE4FDC637}" presName="rootComposite" presStyleCnt="0"/>
      <dgm:spPr/>
    </dgm:pt>
    <dgm:pt modelId="{BCB0FAB2-B053-4D34-8857-1EE780A430FB}" type="pres">
      <dgm:prSet presAssocID="{ACAC0E12-25EB-45F3-844F-279CE4FDC63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CDCCD7-2FDD-463C-9C9B-DB8C85603605}" type="pres">
      <dgm:prSet presAssocID="{ACAC0E12-25EB-45F3-844F-279CE4FDC637}" presName="rootConnector" presStyleLbl="node2" presStyleIdx="0" presStyleCnt="3"/>
      <dgm:spPr/>
      <dgm:t>
        <a:bodyPr/>
        <a:lstStyle/>
        <a:p>
          <a:endParaRPr lang="ru-RU"/>
        </a:p>
      </dgm:t>
    </dgm:pt>
    <dgm:pt modelId="{169C7D20-7DEA-49A6-A9DA-3CD323079C16}" type="pres">
      <dgm:prSet presAssocID="{ACAC0E12-25EB-45F3-844F-279CE4FDC637}" presName="hierChild4" presStyleCnt="0"/>
      <dgm:spPr/>
    </dgm:pt>
    <dgm:pt modelId="{C2C78995-C383-4A20-8066-77D605ADCDA4}" type="pres">
      <dgm:prSet presAssocID="{ACAC0E12-25EB-45F3-844F-279CE4FDC637}" presName="hierChild5" presStyleCnt="0"/>
      <dgm:spPr/>
    </dgm:pt>
    <dgm:pt modelId="{397D5664-7563-4FA3-BB69-ECD2640204D4}" type="pres">
      <dgm:prSet presAssocID="{0D997C6F-6BBD-45F8-A270-472BD945A0EC}" presName="Name35" presStyleLbl="parChTrans1D2" presStyleIdx="1" presStyleCnt="3"/>
      <dgm:spPr/>
      <dgm:t>
        <a:bodyPr/>
        <a:lstStyle/>
        <a:p>
          <a:endParaRPr lang="ru-RU"/>
        </a:p>
      </dgm:t>
    </dgm:pt>
    <dgm:pt modelId="{B26EA686-8318-47D4-B44E-52D449AB1B64}" type="pres">
      <dgm:prSet presAssocID="{3E545BAB-ECF1-4BAA-8E28-E3057B5D75D8}" presName="hierRoot2" presStyleCnt="0">
        <dgm:presLayoutVars>
          <dgm:hierBranch/>
        </dgm:presLayoutVars>
      </dgm:prSet>
      <dgm:spPr/>
    </dgm:pt>
    <dgm:pt modelId="{5AC64E07-EB65-49EA-99EF-1F20211E0AE1}" type="pres">
      <dgm:prSet presAssocID="{3E545BAB-ECF1-4BAA-8E28-E3057B5D75D8}" presName="rootComposite" presStyleCnt="0"/>
      <dgm:spPr/>
    </dgm:pt>
    <dgm:pt modelId="{978A6162-DF76-474E-8EBE-848F877CCFBE}" type="pres">
      <dgm:prSet presAssocID="{3E545BAB-ECF1-4BAA-8E28-E3057B5D75D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DCF081-3797-4E0F-A975-736D6298EA24}" type="pres">
      <dgm:prSet presAssocID="{3E545BAB-ECF1-4BAA-8E28-E3057B5D75D8}" presName="rootConnector" presStyleLbl="node2" presStyleIdx="1" presStyleCnt="3"/>
      <dgm:spPr/>
      <dgm:t>
        <a:bodyPr/>
        <a:lstStyle/>
        <a:p>
          <a:endParaRPr lang="ru-RU"/>
        </a:p>
      </dgm:t>
    </dgm:pt>
    <dgm:pt modelId="{893C9ADE-E90F-48EB-9256-09B34BE7FA5F}" type="pres">
      <dgm:prSet presAssocID="{3E545BAB-ECF1-4BAA-8E28-E3057B5D75D8}" presName="hierChild4" presStyleCnt="0"/>
      <dgm:spPr/>
    </dgm:pt>
    <dgm:pt modelId="{AFFF0251-2026-44CD-80F4-F21D0D65F5D5}" type="pres">
      <dgm:prSet presAssocID="{3E545BAB-ECF1-4BAA-8E28-E3057B5D75D8}" presName="hierChild5" presStyleCnt="0"/>
      <dgm:spPr/>
    </dgm:pt>
    <dgm:pt modelId="{D25A3840-4AD0-4FDA-8A1C-1D4541063854}" type="pres">
      <dgm:prSet presAssocID="{7312BD72-47B1-4C6F-9950-9E878521F460}" presName="Name35" presStyleLbl="parChTrans1D2" presStyleIdx="2" presStyleCnt="3"/>
      <dgm:spPr/>
      <dgm:t>
        <a:bodyPr/>
        <a:lstStyle/>
        <a:p>
          <a:endParaRPr lang="ru-RU"/>
        </a:p>
      </dgm:t>
    </dgm:pt>
    <dgm:pt modelId="{C7208386-713C-4781-A3E9-58922FAC222D}" type="pres">
      <dgm:prSet presAssocID="{72FF126F-F0CC-45B9-AEA1-F21CC5EA6662}" presName="hierRoot2" presStyleCnt="0">
        <dgm:presLayoutVars>
          <dgm:hierBranch/>
        </dgm:presLayoutVars>
      </dgm:prSet>
      <dgm:spPr/>
    </dgm:pt>
    <dgm:pt modelId="{CEC7F8D1-1F32-45E4-8C65-CD8CDCDF5F5C}" type="pres">
      <dgm:prSet presAssocID="{72FF126F-F0CC-45B9-AEA1-F21CC5EA6662}" presName="rootComposite" presStyleCnt="0"/>
      <dgm:spPr/>
    </dgm:pt>
    <dgm:pt modelId="{00ADE291-11E5-41F3-980B-005F90E5983A}" type="pres">
      <dgm:prSet presAssocID="{72FF126F-F0CC-45B9-AEA1-F21CC5EA666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805B3E-3DE9-48EC-96F0-FE7BB14438A8}" type="pres">
      <dgm:prSet presAssocID="{72FF126F-F0CC-45B9-AEA1-F21CC5EA6662}" presName="rootConnector" presStyleLbl="node2" presStyleIdx="2" presStyleCnt="3"/>
      <dgm:spPr/>
      <dgm:t>
        <a:bodyPr/>
        <a:lstStyle/>
        <a:p>
          <a:endParaRPr lang="ru-RU"/>
        </a:p>
      </dgm:t>
    </dgm:pt>
    <dgm:pt modelId="{CB7AEAD1-A666-41D4-963C-A01360A20507}" type="pres">
      <dgm:prSet presAssocID="{72FF126F-F0CC-45B9-AEA1-F21CC5EA6662}" presName="hierChild4" presStyleCnt="0"/>
      <dgm:spPr/>
    </dgm:pt>
    <dgm:pt modelId="{2F9A8E1A-3221-4473-9D88-879E60BF514C}" type="pres">
      <dgm:prSet presAssocID="{72FF126F-F0CC-45B9-AEA1-F21CC5EA6662}" presName="hierChild5" presStyleCnt="0"/>
      <dgm:spPr/>
    </dgm:pt>
    <dgm:pt modelId="{1E232FE1-ADDC-4448-8BEB-D0ACBE09CCCB}" type="pres">
      <dgm:prSet presAssocID="{D97AC944-10DB-4B51-8D97-145E697419D9}" presName="hierChild3" presStyleCnt="0"/>
      <dgm:spPr/>
    </dgm:pt>
  </dgm:ptLst>
  <dgm:cxnLst>
    <dgm:cxn modelId="{5FDFB081-D006-4776-B161-446E56423EE2}" srcId="{D97AC944-10DB-4B51-8D97-145E697419D9}" destId="{72FF126F-F0CC-45B9-AEA1-F21CC5EA6662}" srcOrd="2" destOrd="0" parTransId="{7312BD72-47B1-4C6F-9950-9E878521F460}" sibTransId="{D8D44AB1-CE5F-4825-B65E-D05F8DFBD9EE}"/>
    <dgm:cxn modelId="{FE199F36-A99B-4A40-A2DF-B29116DF28CF}" type="presOf" srcId="{D97AC944-10DB-4B51-8D97-145E697419D9}" destId="{729AC7A3-F0EE-4674-8975-F31B88763AAC}" srcOrd="0" destOrd="0" presId="urn:microsoft.com/office/officeart/2005/8/layout/orgChart1"/>
    <dgm:cxn modelId="{46FEA812-F955-495B-A568-957B3460F8F3}" srcId="{D97AC944-10DB-4B51-8D97-145E697419D9}" destId="{ACAC0E12-25EB-45F3-844F-279CE4FDC637}" srcOrd="0" destOrd="0" parTransId="{5F09FB91-DBF4-47B1-A60A-2D0A277FF8F2}" sibTransId="{257D08CD-C9DC-4FCB-A795-3D04A407582B}"/>
    <dgm:cxn modelId="{75FD1A0A-6A96-4CAC-99FD-C15DA3C951B5}" type="presOf" srcId="{FCF51306-CF0C-4737-914D-94804FBA278E}" destId="{FBB6DF37-7517-4EEB-94E5-7979021C9267}" srcOrd="0" destOrd="0" presId="urn:microsoft.com/office/officeart/2005/8/layout/orgChart1"/>
    <dgm:cxn modelId="{9F42346C-7295-4641-9E0F-5FEA32779A03}" type="presOf" srcId="{ACAC0E12-25EB-45F3-844F-279CE4FDC637}" destId="{BCB0FAB2-B053-4D34-8857-1EE780A430FB}" srcOrd="0" destOrd="0" presId="urn:microsoft.com/office/officeart/2005/8/layout/orgChart1"/>
    <dgm:cxn modelId="{03572888-8ACB-46FB-9A83-A201F6C730AC}" type="presOf" srcId="{3E545BAB-ECF1-4BAA-8E28-E3057B5D75D8}" destId="{978A6162-DF76-474E-8EBE-848F877CCFBE}" srcOrd="0" destOrd="0" presId="urn:microsoft.com/office/officeart/2005/8/layout/orgChart1"/>
    <dgm:cxn modelId="{DCC3A0CC-7AF9-4716-9828-F9974596C481}" type="presOf" srcId="{72FF126F-F0CC-45B9-AEA1-F21CC5EA6662}" destId="{00ADE291-11E5-41F3-980B-005F90E5983A}" srcOrd="0" destOrd="0" presId="urn:microsoft.com/office/officeart/2005/8/layout/orgChart1"/>
    <dgm:cxn modelId="{6C084D7E-0499-4C1E-A247-A630D8E08A9D}" type="presOf" srcId="{ACAC0E12-25EB-45F3-844F-279CE4FDC637}" destId="{46CDCCD7-2FDD-463C-9C9B-DB8C85603605}" srcOrd="1" destOrd="0" presId="urn:microsoft.com/office/officeart/2005/8/layout/orgChart1"/>
    <dgm:cxn modelId="{FBDB7FBB-45EB-45F4-A289-A355EC2DA85C}" srcId="{D97AC944-10DB-4B51-8D97-145E697419D9}" destId="{3E545BAB-ECF1-4BAA-8E28-E3057B5D75D8}" srcOrd="1" destOrd="0" parTransId="{0D997C6F-6BBD-45F8-A270-472BD945A0EC}" sibTransId="{B2882BA7-4615-4B3D-8748-490C87E6360E}"/>
    <dgm:cxn modelId="{067D9155-462C-4185-84B3-B1E25032F7CC}" type="presOf" srcId="{D97AC944-10DB-4B51-8D97-145E697419D9}" destId="{B889DE67-5A2D-4209-B3DB-21099732923C}" srcOrd="1" destOrd="0" presId="urn:microsoft.com/office/officeart/2005/8/layout/orgChart1"/>
    <dgm:cxn modelId="{EE244106-A294-4FC5-B0CE-6C319CF9BC7D}" type="presOf" srcId="{0D997C6F-6BBD-45F8-A270-472BD945A0EC}" destId="{397D5664-7563-4FA3-BB69-ECD2640204D4}" srcOrd="0" destOrd="0" presId="urn:microsoft.com/office/officeart/2005/8/layout/orgChart1"/>
    <dgm:cxn modelId="{057308B3-7BE8-4BB4-B489-26CAA40C38E1}" srcId="{FCF51306-CF0C-4737-914D-94804FBA278E}" destId="{D97AC944-10DB-4B51-8D97-145E697419D9}" srcOrd="0" destOrd="0" parTransId="{8339FC5C-B9B9-44AF-AEEA-7AA23C6D4CB9}" sibTransId="{AAD61984-6394-4AD6-AD8A-9DF904432B7E}"/>
    <dgm:cxn modelId="{6416B4AB-43D2-45ED-8761-99470D364AEE}" type="presOf" srcId="{72FF126F-F0CC-45B9-AEA1-F21CC5EA6662}" destId="{A1805B3E-3DE9-48EC-96F0-FE7BB14438A8}" srcOrd="1" destOrd="0" presId="urn:microsoft.com/office/officeart/2005/8/layout/orgChart1"/>
    <dgm:cxn modelId="{AF8C0EBF-FB0D-47E7-BF3C-6023A4ADBF15}" type="presOf" srcId="{3E545BAB-ECF1-4BAA-8E28-E3057B5D75D8}" destId="{F4DCF081-3797-4E0F-A975-736D6298EA24}" srcOrd="1" destOrd="0" presId="urn:microsoft.com/office/officeart/2005/8/layout/orgChart1"/>
    <dgm:cxn modelId="{B5812D44-4168-499A-A738-E13AA33EE163}" type="presOf" srcId="{5F09FB91-DBF4-47B1-A60A-2D0A277FF8F2}" destId="{FA7ACF69-04E4-479A-BD92-D73060B5FC36}" srcOrd="0" destOrd="0" presId="urn:microsoft.com/office/officeart/2005/8/layout/orgChart1"/>
    <dgm:cxn modelId="{EA2A5C47-86F3-46DC-B7D8-F7DC2FD4BC97}" type="presOf" srcId="{7312BD72-47B1-4C6F-9950-9E878521F460}" destId="{D25A3840-4AD0-4FDA-8A1C-1D4541063854}" srcOrd="0" destOrd="0" presId="urn:microsoft.com/office/officeart/2005/8/layout/orgChart1"/>
    <dgm:cxn modelId="{05BA051A-7880-44F1-99FC-2642AE7B49EC}" type="presParOf" srcId="{FBB6DF37-7517-4EEB-94E5-7979021C9267}" destId="{A78C1D2C-C1C2-4E88-BEAD-261DC31B0BB3}" srcOrd="0" destOrd="0" presId="urn:microsoft.com/office/officeart/2005/8/layout/orgChart1"/>
    <dgm:cxn modelId="{AD5DE120-BAD7-4E0A-8547-8AAA740D6BE6}" type="presParOf" srcId="{A78C1D2C-C1C2-4E88-BEAD-261DC31B0BB3}" destId="{574D2F48-2FA1-465B-92FD-3CA9BB02268D}" srcOrd="0" destOrd="0" presId="urn:microsoft.com/office/officeart/2005/8/layout/orgChart1"/>
    <dgm:cxn modelId="{DBF31A27-7769-47F5-92EC-F1DD068E8924}" type="presParOf" srcId="{574D2F48-2FA1-465B-92FD-3CA9BB02268D}" destId="{729AC7A3-F0EE-4674-8975-F31B88763AAC}" srcOrd="0" destOrd="0" presId="urn:microsoft.com/office/officeart/2005/8/layout/orgChart1"/>
    <dgm:cxn modelId="{2C3A30DC-CCB9-4FCC-AE3A-D0E9CA684310}" type="presParOf" srcId="{574D2F48-2FA1-465B-92FD-3CA9BB02268D}" destId="{B889DE67-5A2D-4209-B3DB-21099732923C}" srcOrd="1" destOrd="0" presId="urn:microsoft.com/office/officeart/2005/8/layout/orgChart1"/>
    <dgm:cxn modelId="{14785667-9665-45DF-9820-05364CE0E31F}" type="presParOf" srcId="{A78C1D2C-C1C2-4E88-BEAD-261DC31B0BB3}" destId="{00E6338A-7808-43C3-8C2A-7C1B380ECCA3}" srcOrd="1" destOrd="0" presId="urn:microsoft.com/office/officeart/2005/8/layout/orgChart1"/>
    <dgm:cxn modelId="{05872AF8-32F8-4374-AE39-BC352030A8D4}" type="presParOf" srcId="{00E6338A-7808-43C3-8C2A-7C1B380ECCA3}" destId="{FA7ACF69-04E4-479A-BD92-D73060B5FC36}" srcOrd="0" destOrd="0" presId="urn:microsoft.com/office/officeart/2005/8/layout/orgChart1"/>
    <dgm:cxn modelId="{71E6BC02-5864-4C42-A6EC-C53B567D7F9D}" type="presParOf" srcId="{00E6338A-7808-43C3-8C2A-7C1B380ECCA3}" destId="{16D07FC4-930F-4468-A1D0-B455E931454C}" srcOrd="1" destOrd="0" presId="urn:microsoft.com/office/officeart/2005/8/layout/orgChart1"/>
    <dgm:cxn modelId="{9B6FCB67-B0BD-4DB4-8208-539A57870574}" type="presParOf" srcId="{16D07FC4-930F-4468-A1D0-B455E931454C}" destId="{C935CF58-6ED6-4535-A8F8-6B4A7FAE5C81}" srcOrd="0" destOrd="0" presId="urn:microsoft.com/office/officeart/2005/8/layout/orgChart1"/>
    <dgm:cxn modelId="{B023D9D6-296C-4DBF-AD39-A2B29A5D2763}" type="presParOf" srcId="{C935CF58-6ED6-4535-A8F8-6B4A7FAE5C81}" destId="{BCB0FAB2-B053-4D34-8857-1EE780A430FB}" srcOrd="0" destOrd="0" presId="urn:microsoft.com/office/officeart/2005/8/layout/orgChart1"/>
    <dgm:cxn modelId="{94C3AF63-A6F0-48C8-8E47-E388FEC67DF6}" type="presParOf" srcId="{C935CF58-6ED6-4535-A8F8-6B4A7FAE5C81}" destId="{46CDCCD7-2FDD-463C-9C9B-DB8C85603605}" srcOrd="1" destOrd="0" presId="urn:microsoft.com/office/officeart/2005/8/layout/orgChart1"/>
    <dgm:cxn modelId="{49CD48F8-E314-4EE9-A931-9F36E8E413BB}" type="presParOf" srcId="{16D07FC4-930F-4468-A1D0-B455E931454C}" destId="{169C7D20-7DEA-49A6-A9DA-3CD323079C16}" srcOrd="1" destOrd="0" presId="urn:microsoft.com/office/officeart/2005/8/layout/orgChart1"/>
    <dgm:cxn modelId="{E49EA139-E9DA-409D-8086-90696F5479AD}" type="presParOf" srcId="{16D07FC4-930F-4468-A1D0-B455E931454C}" destId="{C2C78995-C383-4A20-8066-77D605ADCDA4}" srcOrd="2" destOrd="0" presId="urn:microsoft.com/office/officeart/2005/8/layout/orgChart1"/>
    <dgm:cxn modelId="{34C41783-72C2-4850-BFF6-78451A55FACB}" type="presParOf" srcId="{00E6338A-7808-43C3-8C2A-7C1B380ECCA3}" destId="{397D5664-7563-4FA3-BB69-ECD2640204D4}" srcOrd="2" destOrd="0" presId="urn:microsoft.com/office/officeart/2005/8/layout/orgChart1"/>
    <dgm:cxn modelId="{53AD7EDE-C135-47F1-A481-7F0A193BDD26}" type="presParOf" srcId="{00E6338A-7808-43C3-8C2A-7C1B380ECCA3}" destId="{B26EA686-8318-47D4-B44E-52D449AB1B64}" srcOrd="3" destOrd="0" presId="urn:microsoft.com/office/officeart/2005/8/layout/orgChart1"/>
    <dgm:cxn modelId="{B50201C3-09AD-4730-A1C1-619693E67EF7}" type="presParOf" srcId="{B26EA686-8318-47D4-B44E-52D449AB1B64}" destId="{5AC64E07-EB65-49EA-99EF-1F20211E0AE1}" srcOrd="0" destOrd="0" presId="urn:microsoft.com/office/officeart/2005/8/layout/orgChart1"/>
    <dgm:cxn modelId="{3FBFFF9E-888A-4538-AF20-85D0DFBAD582}" type="presParOf" srcId="{5AC64E07-EB65-49EA-99EF-1F20211E0AE1}" destId="{978A6162-DF76-474E-8EBE-848F877CCFBE}" srcOrd="0" destOrd="0" presId="urn:microsoft.com/office/officeart/2005/8/layout/orgChart1"/>
    <dgm:cxn modelId="{C468E977-BA97-493B-8ACB-C27D1291592B}" type="presParOf" srcId="{5AC64E07-EB65-49EA-99EF-1F20211E0AE1}" destId="{F4DCF081-3797-4E0F-A975-736D6298EA24}" srcOrd="1" destOrd="0" presId="urn:microsoft.com/office/officeart/2005/8/layout/orgChart1"/>
    <dgm:cxn modelId="{23BAEB47-0278-4EDF-954D-8E25E9833D40}" type="presParOf" srcId="{B26EA686-8318-47D4-B44E-52D449AB1B64}" destId="{893C9ADE-E90F-48EB-9256-09B34BE7FA5F}" srcOrd="1" destOrd="0" presId="urn:microsoft.com/office/officeart/2005/8/layout/orgChart1"/>
    <dgm:cxn modelId="{C82ECF47-04F2-406B-B4EA-1906FEEB3B18}" type="presParOf" srcId="{B26EA686-8318-47D4-B44E-52D449AB1B64}" destId="{AFFF0251-2026-44CD-80F4-F21D0D65F5D5}" srcOrd="2" destOrd="0" presId="urn:microsoft.com/office/officeart/2005/8/layout/orgChart1"/>
    <dgm:cxn modelId="{7563C425-2926-4370-84FF-B62B54B90CF5}" type="presParOf" srcId="{00E6338A-7808-43C3-8C2A-7C1B380ECCA3}" destId="{D25A3840-4AD0-4FDA-8A1C-1D4541063854}" srcOrd="4" destOrd="0" presId="urn:microsoft.com/office/officeart/2005/8/layout/orgChart1"/>
    <dgm:cxn modelId="{0F86F27A-2E44-4E34-80C1-20EF81BCD6EC}" type="presParOf" srcId="{00E6338A-7808-43C3-8C2A-7C1B380ECCA3}" destId="{C7208386-713C-4781-A3E9-58922FAC222D}" srcOrd="5" destOrd="0" presId="urn:microsoft.com/office/officeart/2005/8/layout/orgChart1"/>
    <dgm:cxn modelId="{C83A3E6D-80AC-4D02-B8A0-4180B131434B}" type="presParOf" srcId="{C7208386-713C-4781-A3E9-58922FAC222D}" destId="{CEC7F8D1-1F32-45E4-8C65-CD8CDCDF5F5C}" srcOrd="0" destOrd="0" presId="urn:microsoft.com/office/officeart/2005/8/layout/orgChart1"/>
    <dgm:cxn modelId="{C47083EE-5146-4553-8DE6-536F32A8F5DA}" type="presParOf" srcId="{CEC7F8D1-1F32-45E4-8C65-CD8CDCDF5F5C}" destId="{00ADE291-11E5-41F3-980B-005F90E5983A}" srcOrd="0" destOrd="0" presId="urn:microsoft.com/office/officeart/2005/8/layout/orgChart1"/>
    <dgm:cxn modelId="{30B0DB81-0591-48A6-BE1A-899DFC6775CC}" type="presParOf" srcId="{CEC7F8D1-1F32-45E4-8C65-CD8CDCDF5F5C}" destId="{A1805B3E-3DE9-48EC-96F0-FE7BB14438A8}" srcOrd="1" destOrd="0" presId="urn:microsoft.com/office/officeart/2005/8/layout/orgChart1"/>
    <dgm:cxn modelId="{57D7C088-34B3-4857-BBA9-D709514DBBC8}" type="presParOf" srcId="{C7208386-713C-4781-A3E9-58922FAC222D}" destId="{CB7AEAD1-A666-41D4-963C-A01360A20507}" srcOrd="1" destOrd="0" presId="urn:microsoft.com/office/officeart/2005/8/layout/orgChart1"/>
    <dgm:cxn modelId="{E75CE575-5AFB-477D-909A-46A26A455F56}" type="presParOf" srcId="{C7208386-713C-4781-A3E9-58922FAC222D}" destId="{2F9A8E1A-3221-4473-9D88-879E60BF514C}" srcOrd="2" destOrd="0" presId="urn:microsoft.com/office/officeart/2005/8/layout/orgChart1"/>
    <dgm:cxn modelId="{3E0C8BC3-B8EE-45C0-B7B7-FCCD77875E78}" type="presParOf" srcId="{A78C1D2C-C1C2-4E88-BEAD-261DC31B0BB3}" destId="{1E232FE1-ADDC-4448-8BEB-D0ACBE09CCCB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65682D-9126-412B-91A7-39D9F47E20E5}" type="doc">
      <dgm:prSet loTypeId="urn:microsoft.com/office/officeart/2005/8/layout/orgChart1" loCatId="hierarchy" qsTypeId="urn:microsoft.com/office/officeart/2005/8/quickstyle/simple3" qsCatId="simple" csTypeId="urn:microsoft.com/office/officeart/2005/8/colors/accent3_2" csCatId="accent3"/>
      <dgm:spPr/>
    </dgm:pt>
    <dgm:pt modelId="{EBD2533B-2CD6-40CD-B1AB-914253147DA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Читательский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опыт</a:t>
          </a:r>
        </a:p>
      </dgm:t>
    </dgm:pt>
    <dgm:pt modelId="{D0B91CEE-46D1-4027-B740-C57F9E2A281A}" type="parTrans" cxnId="{05921C2D-AD7B-420C-A6F4-A05BB289D9CA}">
      <dgm:prSet/>
      <dgm:spPr/>
      <dgm:t>
        <a:bodyPr/>
        <a:lstStyle/>
        <a:p>
          <a:endParaRPr lang="ru-RU"/>
        </a:p>
      </dgm:t>
    </dgm:pt>
    <dgm:pt modelId="{4C7BD552-9F41-4279-AD38-056A58456BA9}" type="sibTrans" cxnId="{05921C2D-AD7B-420C-A6F4-A05BB289D9CA}">
      <dgm:prSet/>
      <dgm:spPr/>
      <dgm:t>
        <a:bodyPr/>
        <a:lstStyle/>
        <a:p>
          <a:endParaRPr lang="ru-RU"/>
        </a:p>
      </dgm:t>
    </dgm:pt>
    <dgm:pt modelId="{571A81C0-945E-400B-8DC4-CC7169ED54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Художественная,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историческая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литература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BC4FA784-2523-4FD2-AC73-C07B73583D53}" type="parTrans" cxnId="{B5D272A2-AE93-4686-AD34-F16C7DC338DF}">
      <dgm:prSet/>
      <dgm:spPr/>
      <dgm:t>
        <a:bodyPr/>
        <a:lstStyle/>
        <a:p>
          <a:endParaRPr lang="ru-RU"/>
        </a:p>
      </dgm:t>
    </dgm:pt>
    <dgm:pt modelId="{4B9979A1-9307-466C-9188-11AF75CFF6AC}" type="sibTrans" cxnId="{B5D272A2-AE93-4686-AD34-F16C7DC338DF}">
      <dgm:prSet/>
      <dgm:spPr/>
      <dgm:t>
        <a:bodyPr/>
        <a:lstStyle/>
        <a:p>
          <a:endParaRPr lang="ru-RU"/>
        </a:p>
      </dgm:t>
    </dgm:pt>
    <dgm:pt modelId="{EAB7FECC-1E4F-4410-B3C9-4FA08CBFB9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СМИ</a:t>
          </a:r>
        </a:p>
      </dgm:t>
    </dgm:pt>
    <dgm:pt modelId="{27153669-ACB9-4A9E-ABC9-D660D75BC592}" type="parTrans" cxnId="{827736FC-878E-41BE-ABDC-15B237A2B9B2}">
      <dgm:prSet/>
      <dgm:spPr/>
      <dgm:t>
        <a:bodyPr/>
        <a:lstStyle/>
        <a:p>
          <a:endParaRPr lang="ru-RU"/>
        </a:p>
      </dgm:t>
    </dgm:pt>
    <dgm:pt modelId="{C539A035-DA05-4C8C-808D-E5ADA51CE082}" type="sibTrans" cxnId="{827736FC-878E-41BE-ABDC-15B237A2B9B2}">
      <dgm:prSet/>
      <dgm:spPr/>
      <dgm:t>
        <a:bodyPr/>
        <a:lstStyle/>
        <a:p>
          <a:endParaRPr lang="ru-RU"/>
        </a:p>
      </dgm:t>
    </dgm:pt>
    <dgm:pt modelId="{66BE1140-148B-469E-A974-6BE547DD1AE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Научно-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Популярная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литература</a:t>
          </a:r>
        </a:p>
      </dgm:t>
    </dgm:pt>
    <dgm:pt modelId="{D9FCDAE9-6A68-4DBA-A7A1-D4AAE245004C}" type="parTrans" cxnId="{AC88DF91-322A-4D1E-85F2-CBBEC24CA905}">
      <dgm:prSet/>
      <dgm:spPr/>
      <dgm:t>
        <a:bodyPr/>
        <a:lstStyle/>
        <a:p>
          <a:endParaRPr lang="ru-RU"/>
        </a:p>
      </dgm:t>
    </dgm:pt>
    <dgm:pt modelId="{9CC71D00-235C-46B0-AE7C-171BE5FE701E}" type="sibTrans" cxnId="{AC88DF91-322A-4D1E-85F2-CBBEC24CA905}">
      <dgm:prSet/>
      <dgm:spPr/>
      <dgm:t>
        <a:bodyPr/>
        <a:lstStyle/>
        <a:p>
          <a:endParaRPr lang="ru-RU"/>
        </a:p>
      </dgm:t>
    </dgm:pt>
    <dgm:pt modelId="{82CD08F8-7565-4504-A5E9-A4CECD0F8DBC}" type="pres">
      <dgm:prSet presAssocID="{A665682D-9126-412B-91A7-39D9F47E20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9798B9-C8D8-4642-AFA8-ED6506B73AD5}" type="pres">
      <dgm:prSet presAssocID="{EBD2533B-2CD6-40CD-B1AB-914253147DA1}" presName="hierRoot1" presStyleCnt="0">
        <dgm:presLayoutVars>
          <dgm:hierBranch/>
        </dgm:presLayoutVars>
      </dgm:prSet>
      <dgm:spPr/>
    </dgm:pt>
    <dgm:pt modelId="{905C55D2-7C19-49A0-BB88-3F8BCA80DA4A}" type="pres">
      <dgm:prSet presAssocID="{EBD2533B-2CD6-40CD-B1AB-914253147DA1}" presName="rootComposite1" presStyleCnt="0"/>
      <dgm:spPr/>
    </dgm:pt>
    <dgm:pt modelId="{D91DAD47-765D-4C70-A61F-69D51F56A50B}" type="pres">
      <dgm:prSet presAssocID="{EBD2533B-2CD6-40CD-B1AB-914253147DA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B55347-A958-4C19-88BA-D50FE872DAD8}" type="pres">
      <dgm:prSet presAssocID="{EBD2533B-2CD6-40CD-B1AB-914253147D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4BDACFE-E3B8-4F99-8DE8-BD195B25A6F2}" type="pres">
      <dgm:prSet presAssocID="{EBD2533B-2CD6-40CD-B1AB-914253147DA1}" presName="hierChild2" presStyleCnt="0"/>
      <dgm:spPr/>
    </dgm:pt>
    <dgm:pt modelId="{E7F00727-BFB4-4C5F-A9D7-53C22CE1392A}" type="pres">
      <dgm:prSet presAssocID="{BC4FA784-2523-4FD2-AC73-C07B73583D53}" presName="Name35" presStyleLbl="parChTrans1D2" presStyleIdx="0" presStyleCnt="3"/>
      <dgm:spPr/>
      <dgm:t>
        <a:bodyPr/>
        <a:lstStyle/>
        <a:p>
          <a:endParaRPr lang="ru-RU"/>
        </a:p>
      </dgm:t>
    </dgm:pt>
    <dgm:pt modelId="{A1109BCF-B8A9-4FB7-ACAA-BB25314A9D0D}" type="pres">
      <dgm:prSet presAssocID="{571A81C0-945E-400B-8DC4-CC7169ED5458}" presName="hierRoot2" presStyleCnt="0">
        <dgm:presLayoutVars>
          <dgm:hierBranch/>
        </dgm:presLayoutVars>
      </dgm:prSet>
      <dgm:spPr/>
    </dgm:pt>
    <dgm:pt modelId="{E4DC7F98-09F5-4C6C-ACC1-2E48A36DDD99}" type="pres">
      <dgm:prSet presAssocID="{571A81C0-945E-400B-8DC4-CC7169ED5458}" presName="rootComposite" presStyleCnt="0"/>
      <dgm:spPr/>
    </dgm:pt>
    <dgm:pt modelId="{B7ABF432-0DC6-4701-873A-D209DD7CCE21}" type="pres">
      <dgm:prSet presAssocID="{571A81C0-945E-400B-8DC4-CC7169ED545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5E9F68-AEBC-4EA9-B7B3-617862B43779}" type="pres">
      <dgm:prSet presAssocID="{571A81C0-945E-400B-8DC4-CC7169ED5458}" presName="rootConnector" presStyleLbl="node2" presStyleIdx="0" presStyleCnt="3"/>
      <dgm:spPr/>
      <dgm:t>
        <a:bodyPr/>
        <a:lstStyle/>
        <a:p>
          <a:endParaRPr lang="ru-RU"/>
        </a:p>
      </dgm:t>
    </dgm:pt>
    <dgm:pt modelId="{A3634619-40D1-4E88-BD63-ACFA1709E3A1}" type="pres">
      <dgm:prSet presAssocID="{571A81C0-945E-400B-8DC4-CC7169ED5458}" presName="hierChild4" presStyleCnt="0"/>
      <dgm:spPr/>
    </dgm:pt>
    <dgm:pt modelId="{32C127DF-9DE3-450A-9189-9F179C836309}" type="pres">
      <dgm:prSet presAssocID="{571A81C0-945E-400B-8DC4-CC7169ED5458}" presName="hierChild5" presStyleCnt="0"/>
      <dgm:spPr/>
    </dgm:pt>
    <dgm:pt modelId="{A596F121-8EE2-43C3-B70D-D5948CED0534}" type="pres">
      <dgm:prSet presAssocID="{27153669-ACB9-4A9E-ABC9-D660D75BC592}" presName="Name35" presStyleLbl="parChTrans1D2" presStyleIdx="1" presStyleCnt="3"/>
      <dgm:spPr/>
      <dgm:t>
        <a:bodyPr/>
        <a:lstStyle/>
        <a:p>
          <a:endParaRPr lang="ru-RU"/>
        </a:p>
      </dgm:t>
    </dgm:pt>
    <dgm:pt modelId="{5697C066-8D8F-45D8-9094-3B4B3B83139C}" type="pres">
      <dgm:prSet presAssocID="{EAB7FECC-1E4F-4410-B3C9-4FA08CBFB94F}" presName="hierRoot2" presStyleCnt="0">
        <dgm:presLayoutVars>
          <dgm:hierBranch/>
        </dgm:presLayoutVars>
      </dgm:prSet>
      <dgm:spPr/>
    </dgm:pt>
    <dgm:pt modelId="{4560850B-1881-4178-A031-7B06487807ED}" type="pres">
      <dgm:prSet presAssocID="{EAB7FECC-1E4F-4410-B3C9-4FA08CBFB94F}" presName="rootComposite" presStyleCnt="0"/>
      <dgm:spPr/>
    </dgm:pt>
    <dgm:pt modelId="{24278898-616D-449B-9A8D-7F7E7C634938}" type="pres">
      <dgm:prSet presAssocID="{EAB7FECC-1E4F-4410-B3C9-4FA08CBFB94F}" presName="rootText" presStyleLbl="node2" presStyleIdx="1" presStyleCnt="3" custLinFactNeighborX="531" custLinFactNeighborY="7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5B8EC5-1344-4B39-BBC3-011DA1E9ADE6}" type="pres">
      <dgm:prSet presAssocID="{EAB7FECC-1E4F-4410-B3C9-4FA08CBFB94F}" presName="rootConnector" presStyleLbl="node2" presStyleIdx="1" presStyleCnt="3"/>
      <dgm:spPr/>
      <dgm:t>
        <a:bodyPr/>
        <a:lstStyle/>
        <a:p>
          <a:endParaRPr lang="ru-RU"/>
        </a:p>
      </dgm:t>
    </dgm:pt>
    <dgm:pt modelId="{824A0D21-D87C-41DD-B8B7-7555FA6B3C37}" type="pres">
      <dgm:prSet presAssocID="{EAB7FECC-1E4F-4410-B3C9-4FA08CBFB94F}" presName="hierChild4" presStyleCnt="0"/>
      <dgm:spPr/>
    </dgm:pt>
    <dgm:pt modelId="{DEF76B6E-9D37-4C5C-AFEC-EA9C39740A09}" type="pres">
      <dgm:prSet presAssocID="{EAB7FECC-1E4F-4410-B3C9-4FA08CBFB94F}" presName="hierChild5" presStyleCnt="0"/>
      <dgm:spPr/>
    </dgm:pt>
    <dgm:pt modelId="{F3DB4CED-D543-479C-9D8F-96940E422F5A}" type="pres">
      <dgm:prSet presAssocID="{D9FCDAE9-6A68-4DBA-A7A1-D4AAE245004C}" presName="Name35" presStyleLbl="parChTrans1D2" presStyleIdx="2" presStyleCnt="3"/>
      <dgm:spPr/>
      <dgm:t>
        <a:bodyPr/>
        <a:lstStyle/>
        <a:p>
          <a:endParaRPr lang="ru-RU"/>
        </a:p>
      </dgm:t>
    </dgm:pt>
    <dgm:pt modelId="{A38FD7C6-2FBB-49F1-8A8B-DA7788898FF9}" type="pres">
      <dgm:prSet presAssocID="{66BE1140-148B-469E-A974-6BE547DD1AE0}" presName="hierRoot2" presStyleCnt="0">
        <dgm:presLayoutVars>
          <dgm:hierBranch/>
        </dgm:presLayoutVars>
      </dgm:prSet>
      <dgm:spPr/>
    </dgm:pt>
    <dgm:pt modelId="{CE18DF6B-C39C-40B5-8BD3-53A74A2E4286}" type="pres">
      <dgm:prSet presAssocID="{66BE1140-148B-469E-A974-6BE547DD1AE0}" presName="rootComposite" presStyleCnt="0"/>
      <dgm:spPr/>
    </dgm:pt>
    <dgm:pt modelId="{68564CAD-759E-409B-9532-B9F4AF881A8F}" type="pres">
      <dgm:prSet presAssocID="{66BE1140-148B-469E-A974-6BE547DD1AE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80887F-5D31-4E5C-9ED0-7DB4106B4A35}" type="pres">
      <dgm:prSet presAssocID="{66BE1140-148B-469E-A974-6BE547DD1AE0}" presName="rootConnector" presStyleLbl="node2" presStyleIdx="2" presStyleCnt="3"/>
      <dgm:spPr/>
      <dgm:t>
        <a:bodyPr/>
        <a:lstStyle/>
        <a:p>
          <a:endParaRPr lang="ru-RU"/>
        </a:p>
      </dgm:t>
    </dgm:pt>
    <dgm:pt modelId="{D5E051DF-C5D2-4DA7-B6D0-F7F4EC36E038}" type="pres">
      <dgm:prSet presAssocID="{66BE1140-148B-469E-A974-6BE547DD1AE0}" presName="hierChild4" presStyleCnt="0"/>
      <dgm:spPr/>
    </dgm:pt>
    <dgm:pt modelId="{5503F37C-9F11-4DA4-85C9-25F184811FBC}" type="pres">
      <dgm:prSet presAssocID="{66BE1140-148B-469E-A974-6BE547DD1AE0}" presName="hierChild5" presStyleCnt="0"/>
      <dgm:spPr/>
    </dgm:pt>
    <dgm:pt modelId="{9C6C486A-6E79-4B9A-A2C9-D513841B123E}" type="pres">
      <dgm:prSet presAssocID="{EBD2533B-2CD6-40CD-B1AB-914253147DA1}" presName="hierChild3" presStyleCnt="0"/>
      <dgm:spPr/>
    </dgm:pt>
  </dgm:ptLst>
  <dgm:cxnLst>
    <dgm:cxn modelId="{4191E509-2803-4117-8643-4294799C59AC}" type="presOf" srcId="{66BE1140-148B-469E-A974-6BE547DD1AE0}" destId="{7A80887F-5D31-4E5C-9ED0-7DB4106B4A35}" srcOrd="1" destOrd="0" presId="urn:microsoft.com/office/officeart/2005/8/layout/orgChart1"/>
    <dgm:cxn modelId="{7F0246BD-1B54-4CB7-A555-BF1C200A9E1E}" type="presOf" srcId="{EAB7FECC-1E4F-4410-B3C9-4FA08CBFB94F}" destId="{AB5B8EC5-1344-4B39-BBC3-011DA1E9ADE6}" srcOrd="1" destOrd="0" presId="urn:microsoft.com/office/officeart/2005/8/layout/orgChart1"/>
    <dgm:cxn modelId="{525E655C-3E7D-4D96-B134-D4E11182A1E6}" type="presOf" srcId="{571A81C0-945E-400B-8DC4-CC7169ED5458}" destId="{B7ABF432-0DC6-4701-873A-D209DD7CCE21}" srcOrd="0" destOrd="0" presId="urn:microsoft.com/office/officeart/2005/8/layout/orgChart1"/>
    <dgm:cxn modelId="{502E40AD-4F61-4B28-92D3-651F7065C4AF}" type="presOf" srcId="{27153669-ACB9-4A9E-ABC9-D660D75BC592}" destId="{A596F121-8EE2-43C3-B70D-D5948CED0534}" srcOrd="0" destOrd="0" presId="urn:microsoft.com/office/officeart/2005/8/layout/orgChart1"/>
    <dgm:cxn modelId="{827736FC-878E-41BE-ABDC-15B237A2B9B2}" srcId="{EBD2533B-2CD6-40CD-B1AB-914253147DA1}" destId="{EAB7FECC-1E4F-4410-B3C9-4FA08CBFB94F}" srcOrd="1" destOrd="0" parTransId="{27153669-ACB9-4A9E-ABC9-D660D75BC592}" sibTransId="{C539A035-DA05-4C8C-808D-E5ADA51CE082}"/>
    <dgm:cxn modelId="{57DF09D7-27C5-4BD6-AC33-8C5824B08481}" type="presOf" srcId="{571A81C0-945E-400B-8DC4-CC7169ED5458}" destId="{B95E9F68-AEBC-4EA9-B7B3-617862B43779}" srcOrd="1" destOrd="0" presId="urn:microsoft.com/office/officeart/2005/8/layout/orgChart1"/>
    <dgm:cxn modelId="{6E74A866-3DEE-4B1E-A491-31C3C7828621}" type="presOf" srcId="{D9FCDAE9-6A68-4DBA-A7A1-D4AAE245004C}" destId="{F3DB4CED-D543-479C-9D8F-96940E422F5A}" srcOrd="0" destOrd="0" presId="urn:microsoft.com/office/officeart/2005/8/layout/orgChart1"/>
    <dgm:cxn modelId="{F7E0CD45-3840-4F90-9B04-4DEEE7EBA666}" type="presOf" srcId="{EBD2533B-2CD6-40CD-B1AB-914253147DA1}" destId="{D91DAD47-765D-4C70-A61F-69D51F56A50B}" srcOrd="0" destOrd="0" presId="urn:microsoft.com/office/officeart/2005/8/layout/orgChart1"/>
    <dgm:cxn modelId="{B5D272A2-AE93-4686-AD34-F16C7DC338DF}" srcId="{EBD2533B-2CD6-40CD-B1AB-914253147DA1}" destId="{571A81C0-945E-400B-8DC4-CC7169ED5458}" srcOrd="0" destOrd="0" parTransId="{BC4FA784-2523-4FD2-AC73-C07B73583D53}" sibTransId="{4B9979A1-9307-466C-9188-11AF75CFF6AC}"/>
    <dgm:cxn modelId="{14FDB637-A805-44D2-B3DB-779558952558}" type="presOf" srcId="{BC4FA784-2523-4FD2-AC73-C07B73583D53}" destId="{E7F00727-BFB4-4C5F-A9D7-53C22CE1392A}" srcOrd="0" destOrd="0" presId="urn:microsoft.com/office/officeart/2005/8/layout/orgChart1"/>
    <dgm:cxn modelId="{13F755F7-E266-4BC5-A46F-BFD311E71168}" type="presOf" srcId="{A665682D-9126-412B-91A7-39D9F47E20E5}" destId="{82CD08F8-7565-4504-A5E9-A4CECD0F8DBC}" srcOrd="0" destOrd="0" presId="urn:microsoft.com/office/officeart/2005/8/layout/orgChart1"/>
    <dgm:cxn modelId="{0C46938E-7DD4-415C-A44D-81421B039867}" type="presOf" srcId="{EBD2533B-2CD6-40CD-B1AB-914253147DA1}" destId="{B1B55347-A958-4C19-88BA-D50FE872DAD8}" srcOrd="1" destOrd="0" presId="urn:microsoft.com/office/officeart/2005/8/layout/orgChart1"/>
    <dgm:cxn modelId="{AC88DF91-322A-4D1E-85F2-CBBEC24CA905}" srcId="{EBD2533B-2CD6-40CD-B1AB-914253147DA1}" destId="{66BE1140-148B-469E-A974-6BE547DD1AE0}" srcOrd="2" destOrd="0" parTransId="{D9FCDAE9-6A68-4DBA-A7A1-D4AAE245004C}" sibTransId="{9CC71D00-235C-46B0-AE7C-171BE5FE701E}"/>
    <dgm:cxn modelId="{A81C2B65-6292-4817-901C-22E05D0EA1C3}" type="presOf" srcId="{EAB7FECC-1E4F-4410-B3C9-4FA08CBFB94F}" destId="{24278898-616D-449B-9A8D-7F7E7C634938}" srcOrd="0" destOrd="0" presId="urn:microsoft.com/office/officeart/2005/8/layout/orgChart1"/>
    <dgm:cxn modelId="{B847DF40-DB9F-4E18-AC59-22ADE0862C82}" type="presOf" srcId="{66BE1140-148B-469E-A974-6BE547DD1AE0}" destId="{68564CAD-759E-409B-9532-B9F4AF881A8F}" srcOrd="0" destOrd="0" presId="urn:microsoft.com/office/officeart/2005/8/layout/orgChart1"/>
    <dgm:cxn modelId="{05921C2D-AD7B-420C-A6F4-A05BB289D9CA}" srcId="{A665682D-9126-412B-91A7-39D9F47E20E5}" destId="{EBD2533B-2CD6-40CD-B1AB-914253147DA1}" srcOrd="0" destOrd="0" parTransId="{D0B91CEE-46D1-4027-B740-C57F9E2A281A}" sibTransId="{4C7BD552-9F41-4279-AD38-056A58456BA9}"/>
    <dgm:cxn modelId="{41172AC4-8D5E-4284-93C3-D478AE7FC194}" type="presParOf" srcId="{82CD08F8-7565-4504-A5E9-A4CECD0F8DBC}" destId="{8C9798B9-C8D8-4642-AFA8-ED6506B73AD5}" srcOrd="0" destOrd="0" presId="urn:microsoft.com/office/officeart/2005/8/layout/orgChart1"/>
    <dgm:cxn modelId="{96C4FBC3-FCAF-43DD-ACD2-65632A38A10B}" type="presParOf" srcId="{8C9798B9-C8D8-4642-AFA8-ED6506B73AD5}" destId="{905C55D2-7C19-49A0-BB88-3F8BCA80DA4A}" srcOrd="0" destOrd="0" presId="urn:microsoft.com/office/officeart/2005/8/layout/orgChart1"/>
    <dgm:cxn modelId="{CD6CFCA6-A46F-4327-AC52-C09A7ED0D512}" type="presParOf" srcId="{905C55D2-7C19-49A0-BB88-3F8BCA80DA4A}" destId="{D91DAD47-765D-4C70-A61F-69D51F56A50B}" srcOrd="0" destOrd="0" presId="urn:microsoft.com/office/officeart/2005/8/layout/orgChart1"/>
    <dgm:cxn modelId="{CF58ECB5-F90E-4113-9D8A-9D64B64D29DD}" type="presParOf" srcId="{905C55D2-7C19-49A0-BB88-3F8BCA80DA4A}" destId="{B1B55347-A958-4C19-88BA-D50FE872DAD8}" srcOrd="1" destOrd="0" presId="urn:microsoft.com/office/officeart/2005/8/layout/orgChart1"/>
    <dgm:cxn modelId="{C05DD93E-8AC3-4576-ABE8-7A0DD2BC9F68}" type="presParOf" srcId="{8C9798B9-C8D8-4642-AFA8-ED6506B73AD5}" destId="{84BDACFE-E3B8-4F99-8DE8-BD195B25A6F2}" srcOrd="1" destOrd="0" presId="urn:microsoft.com/office/officeart/2005/8/layout/orgChart1"/>
    <dgm:cxn modelId="{3CF1A260-0A5B-4F8F-801B-E6DE71BAE0AC}" type="presParOf" srcId="{84BDACFE-E3B8-4F99-8DE8-BD195B25A6F2}" destId="{E7F00727-BFB4-4C5F-A9D7-53C22CE1392A}" srcOrd="0" destOrd="0" presId="urn:microsoft.com/office/officeart/2005/8/layout/orgChart1"/>
    <dgm:cxn modelId="{6D81870F-7F2A-4B27-A942-793DD8573327}" type="presParOf" srcId="{84BDACFE-E3B8-4F99-8DE8-BD195B25A6F2}" destId="{A1109BCF-B8A9-4FB7-ACAA-BB25314A9D0D}" srcOrd="1" destOrd="0" presId="urn:microsoft.com/office/officeart/2005/8/layout/orgChart1"/>
    <dgm:cxn modelId="{2A3DAE54-A38A-485F-9677-116F13766D11}" type="presParOf" srcId="{A1109BCF-B8A9-4FB7-ACAA-BB25314A9D0D}" destId="{E4DC7F98-09F5-4C6C-ACC1-2E48A36DDD99}" srcOrd="0" destOrd="0" presId="urn:microsoft.com/office/officeart/2005/8/layout/orgChart1"/>
    <dgm:cxn modelId="{75A9ACC3-C599-46C1-98AC-2140B76A64F0}" type="presParOf" srcId="{E4DC7F98-09F5-4C6C-ACC1-2E48A36DDD99}" destId="{B7ABF432-0DC6-4701-873A-D209DD7CCE21}" srcOrd="0" destOrd="0" presId="urn:microsoft.com/office/officeart/2005/8/layout/orgChart1"/>
    <dgm:cxn modelId="{97AA7D9B-DA90-40CC-937D-4B0F9A517E82}" type="presParOf" srcId="{E4DC7F98-09F5-4C6C-ACC1-2E48A36DDD99}" destId="{B95E9F68-AEBC-4EA9-B7B3-617862B43779}" srcOrd="1" destOrd="0" presId="urn:microsoft.com/office/officeart/2005/8/layout/orgChart1"/>
    <dgm:cxn modelId="{D21EA34A-39AF-4EC7-99D2-4F184F3F2258}" type="presParOf" srcId="{A1109BCF-B8A9-4FB7-ACAA-BB25314A9D0D}" destId="{A3634619-40D1-4E88-BD63-ACFA1709E3A1}" srcOrd="1" destOrd="0" presId="urn:microsoft.com/office/officeart/2005/8/layout/orgChart1"/>
    <dgm:cxn modelId="{799CE4A2-D606-470F-8023-1973C76C5552}" type="presParOf" srcId="{A1109BCF-B8A9-4FB7-ACAA-BB25314A9D0D}" destId="{32C127DF-9DE3-450A-9189-9F179C836309}" srcOrd="2" destOrd="0" presId="urn:microsoft.com/office/officeart/2005/8/layout/orgChart1"/>
    <dgm:cxn modelId="{A86E26D8-48D1-4DB1-80E9-3DA608C07D24}" type="presParOf" srcId="{84BDACFE-E3B8-4F99-8DE8-BD195B25A6F2}" destId="{A596F121-8EE2-43C3-B70D-D5948CED0534}" srcOrd="2" destOrd="0" presId="urn:microsoft.com/office/officeart/2005/8/layout/orgChart1"/>
    <dgm:cxn modelId="{D6440B57-10B2-46E9-BF55-D13A5F2816ED}" type="presParOf" srcId="{84BDACFE-E3B8-4F99-8DE8-BD195B25A6F2}" destId="{5697C066-8D8F-45D8-9094-3B4B3B83139C}" srcOrd="3" destOrd="0" presId="urn:microsoft.com/office/officeart/2005/8/layout/orgChart1"/>
    <dgm:cxn modelId="{7A52F3C1-C4CC-4DAE-84AD-EE780499C65B}" type="presParOf" srcId="{5697C066-8D8F-45D8-9094-3B4B3B83139C}" destId="{4560850B-1881-4178-A031-7B06487807ED}" srcOrd="0" destOrd="0" presId="urn:microsoft.com/office/officeart/2005/8/layout/orgChart1"/>
    <dgm:cxn modelId="{4A181168-64F2-4B5D-893C-BD14A9F4A056}" type="presParOf" srcId="{4560850B-1881-4178-A031-7B06487807ED}" destId="{24278898-616D-449B-9A8D-7F7E7C634938}" srcOrd="0" destOrd="0" presId="urn:microsoft.com/office/officeart/2005/8/layout/orgChart1"/>
    <dgm:cxn modelId="{E99DE2A2-3ACD-4B48-BFF1-C272874F9B83}" type="presParOf" srcId="{4560850B-1881-4178-A031-7B06487807ED}" destId="{AB5B8EC5-1344-4B39-BBC3-011DA1E9ADE6}" srcOrd="1" destOrd="0" presId="urn:microsoft.com/office/officeart/2005/8/layout/orgChart1"/>
    <dgm:cxn modelId="{B65B5F2C-3728-43BB-947D-C0A904E01902}" type="presParOf" srcId="{5697C066-8D8F-45D8-9094-3B4B3B83139C}" destId="{824A0D21-D87C-41DD-B8B7-7555FA6B3C37}" srcOrd="1" destOrd="0" presId="urn:microsoft.com/office/officeart/2005/8/layout/orgChart1"/>
    <dgm:cxn modelId="{71DA5BCE-9CA1-4E47-9DC2-A143D4B137FE}" type="presParOf" srcId="{5697C066-8D8F-45D8-9094-3B4B3B83139C}" destId="{DEF76B6E-9D37-4C5C-AFEC-EA9C39740A09}" srcOrd="2" destOrd="0" presId="urn:microsoft.com/office/officeart/2005/8/layout/orgChart1"/>
    <dgm:cxn modelId="{AEA3E5BC-EBCB-48A9-8FF8-9DE894D2283F}" type="presParOf" srcId="{84BDACFE-E3B8-4F99-8DE8-BD195B25A6F2}" destId="{F3DB4CED-D543-479C-9D8F-96940E422F5A}" srcOrd="4" destOrd="0" presId="urn:microsoft.com/office/officeart/2005/8/layout/orgChart1"/>
    <dgm:cxn modelId="{0DA7F510-4E30-47E4-AC9D-7324A3CD4235}" type="presParOf" srcId="{84BDACFE-E3B8-4F99-8DE8-BD195B25A6F2}" destId="{A38FD7C6-2FBB-49F1-8A8B-DA7788898FF9}" srcOrd="5" destOrd="0" presId="urn:microsoft.com/office/officeart/2005/8/layout/orgChart1"/>
    <dgm:cxn modelId="{C3703668-26DF-4F2E-9B18-6D12BED0F903}" type="presParOf" srcId="{A38FD7C6-2FBB-49F1-8A8B-DA7788898FF9}" destId="{CE18DF6B-C39C-40B5-8BD3-53A74A2E4286}" srcOrd="0" destOrd="0" presId="urn:microsoft.com/office/officeart/2005/8/layout/orgChart1"/>
    <dgm:cxn modelId="{67EC5477-EDC6-44DA-91D6-06E5403B1D28}" type="presParOf" srcId="{CE18DF6B-C39C-40B5-8BD3-53A74A2E4286}" destId="{68564CAD-759E-409B-9532-B9F4AF881A8F}" srcOrd="0" destOrd="0" presId="urn:microsoft.com/office/officeart/2005/8/layout/orgChart1"/>
    <dgm:cxn modelId="{BE100550-7AC3-4849-AC17-1182D9D5EEB2}" type="presParOf" srcId="{CE18DF6B-C39C-40B5-8BD3-53A74A2E4286}" destId="{7A80887F-5D31-4E5C-9ED0-7DB4106B4A35}" srcOrd="1" destOrd="0" presId="urn:microsoft.com/office/officeart/2005/8/layout/orgChart1"/>
    <dgm:cxn modelId="{4BABA5CA-4ABA-4A11-B208-1D2E4F9F94EE}" type="presParOf" srcId="{A38FD7C6-2FBB-49F1-8A8B-DA7788898FF9}" destId="{D5E051DF-C5D2-4DA7-B6D0-F7F4EC36E038}" srcOrd="1" destOrd="0" presId="urn:microsoft.com/office/officeart/2005/8/layout/orgChart1"/>
    <dgm:cxn modelId="{588877D6-219D-4416-80F6-37F32E216015}" type="presParOf" srcId="{A38FD7C6-2FBB-49F1-8A8B-DA7788898FF9}" destId="{5503F37C-9F11-4DA4-85C9-25F184811FBC}" srcOrd="2" destOrd="0" presId="urn:microsoft.com/office/officeart/2005/8/layout/orgChart1"/>
    <dgm:cxn modelId="{653C2948-4FF0-47AD-B771-6DB4DBD35E54}" type="presParOf" srcId="{8C9798B9-C8D8-4642-AFA8-ED6506B73AD5}" destId="{9C6C486A-6E79-4B9A-A2C9-D513841B123E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0F38EE-1841-48F7-8341-1E891D8C43C2}" type="doc">
      <dgm:prSet loTypeId="urn:microsoft.com/office/officeart/2005/8/layout/cycle3" loCatId="cycle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9258B6B-76B0-44CC-8DA4-9BB276B2D60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eorgia" pitchFamily="18" charset="0"/>
            </a:rPr>
            <a:t>ПРОБЛЕМА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55277029-F13D-4958-8534-479DEC038F2A}" type="parTrans" cxnId="{B712701A-E39B-4024-A8A4-02FB53F06E96}">
      <dgm:prSet/>
      <dgm:spPr/>
      <dgm:t>
        <a:bodyPr/>
        <a:lstStyle/>
        <a:p>
          <a:endParaRPr lang="ru-RU"/>
        </a:p>
      </dgm:t>
    </dgm:pt>
    <dgm:pt modelId="{7C80454C-ED08-4ADE-9BB7-BBBE76184911}" type="sibTrans" cxnId="{B712701A-E39B-4024-A8A4-02FB53F06E96}">
      <dgm:prSet/>
      <dgm:spPr/>
      <dgm:t>
        <a:bodyPr/>
        <a:lstStyle/>
        <a:p>
          <a:endParaRPr lang="ru-RU"/>
        </a:p>
      </dgm:t>
    </dgm:pt>
    <dgm:pt modelId="{DF00BFAB-926F-4398-8907-6E44A8C12C6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Georgia" pitchFamily="18" charset="0"/>
            </a:rPr>
            <a:t>АВТОРСКАЯ</a:t>
          </a:r>
        </a:p>
        <a:p>
          <a:r>
            <a:rPr lang="ru-RU" sz="2400" b="1" dirty="0" smtClean="0">
              <a:solidFill>
                <a:schemeClr val="tx1"/>
              </a:solidFill>
              <a:latin typeface="Georgia" pitchFamily="18" charset="0"/>
            </a:rPr>
            <a:t>ПОЗИЦИЯ</a:t>
          </a:r>
          <a:endParaRPr lang="ru-RU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24EE46B7-ABCB-446F-90B8-BE9EC00DCC1F}" type="parTrans" cxnId="{C0B648F0-7AB8-472D-98B2-BAB02E1D743A}">
      <dgm:prSet/>
      <dgm:spPr/>
      <dgm:t>
        <a:bodyPr/>
        <a:lstStyle/>
        <a:p>
          <a:endParaRPr lang="ru-RU"/>
        </a:p>
      </dgm:t>
    </dgm:pt>
    <dgm:pt modelId="{DBA6EA22-2C31-4CF4-907C-D88C2CF91BCD}" type="sibTrans" cxnId="{C0B648F0-7AB8-472D-98B2-BAB02E1D743A}">
      <dgm:prSet/>
      <dgm:spPr/>
      <dgm:t>
        <a:bodyPr/>
        <a:lstStyle/>
        <a:p>
          <a:endParaRPr lang="ru-RU"/>
        </a:p>
      </dgm:t>
    </dgm:pt>
    <dgm:pt modelId="{E0146E82-0CF4-4061-89FD-B6F9273DFF0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Georgia" pitchFamily="18" charset="0"/>
            </a:rPr>
            <a:t>СОБСТВЕННОЕ МНЕНИЕ,</a:t>
          </a:r>
        </a:p>
        <a:p>
          <a:r>
            <a:rPr lang="ru-RU" sz="2400" b="0" dirty="0" smtClean="0">
              <a:solidFill>
                <a:schemeClr val="tx1"/>
              </a:solidFill>
              <a:latin typeface="Georgia" pitchFamily="18" charset="0"/>
            </a:rPr>
            <a:t>подкрепленное двумя аргументами </a:t>
          </a:r>
        </a:p>
      </dgm:t>
    </dgm:pt>
    <dgm:pt modelId="{3369C2BF-BA1B-4F06-B7F1-7B0A1008C9F2}" type="parTrans" cxnId="{BEA2FFE4-758B-4BB4-8818-8142FE3B07E6}">
      <dgm:prSet/>
      <dgm:spPr/>
      <dgm:t>
        <a:bodyPr/>
        <a:lstStyle/>
        <a:p>
          <a:endParaRPr lang="ru-RU"/>
        </a:p>
      </dgm:t>
    </dgm:pt>
    <dgm:pt modelId="{C70A10C2-D7AD-4BD5-B57B-AAE2F70C1670}" type="sibTrans" cxnId="{BEA2FFE4-758B-4BB4-8818-8142FE3B07E6}">
      <dgm:prSet/>
      <dgm:spPr/>
      <dgm:t>
        <a:bodyPr/>
        <a:lstStyle/>
        <a:p>
          <a:endParaRPr lang="ru-RU"/>
        </a:p>
      </dgm:t>
    </dgm:pt>
    <dgm:pt modelId="{EEA87A87-FEE3-4D0C-A119-A668AC6CF5D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eorgia" pitchFamily="18" charset="0"/>
            </a:rPr>
            <a:t>КОММЕНТАРИЙ</a:t>
          </a:r>
        </a:p>
        <a:p>
          <a:r>
            <a:rPr lang="ru-RU" b="1" dirty="0" smtClean="0">
              <a:solidFill>
                <a:schemeClr val="tx1"/>
              </a:solidFill>
              <a:latin typeface="Georgia" pitchFamily="18" charset="0"/>
            </a:rPr>
            <a:t>проблемы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F68951C3-A22F-4346-A9E3-435AF5C7CA78}" type="parTrans" cxnId="{255F5B20-3CC9-4596-8D46-FF0DD026953B}">
      <dgm:prSet/>
      <dgm:spPr/>
      <dgm:t>
        <a:bodyPr/>
        <a:lstStyle/>
        <a:p>
          <a:endParaRPr lang="ru-RU"/>
        </a:p>
      </dgm:t>
    </dgm:pt>
    <dgm:pt modelId="{AFB4C1AF-9334-4236-9AF9-C312A4E554AC}" type="sibTrans" cxnId="{255F5B20-3CC9-4596-8D46-FF0DD026953B}">
      <dgm:prSet/>
      <dgm:spPr/>
      <dgm:t>
        <a:bodyPr/>
        <a:lstStyle/>
        <a:p>
          <a:endParaRPr lang="ru-RU"/>
        </a:p>
      </dgm:t>
    </dgm:pt>
    <dgm:pt modelId="{351F0D46-4523-4AED-BAFE-3279F0989184}" type="pres">
      <dgm:prSet presAssocID="{6C0F38EE-1841-48F7-8341-1E891D8C43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837E85-BB4B-4CFE-942E-F8DEACF6AF3F}" type="pres">
      <dgm:prSet presAssocID="{6C0F38EE-1841-48F7-8341-1E891D8C43C2}" presName="cycle" presStyleCnt="0"/>
      <dgm:spPr/>
      <dgm:t>
        <a:bodyPr/>
        <a:lstStyle/>
        <a:p>
          <a:endParaRPr lang="ru-RU"/>
        </a:p>
      </dgm:t>
    </dgm:pt>
    <dgm:pt modelId="{890B8E94-F5AC-4FF2-942B-107537005017}" type="pres">
      <dgm:prSet presAssocID="{29258B6B-76B0-44CC-8DA4-9BB276B2D609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1D8E1-F528-4F7F-A4BB-F02CF4B8421A}" type="pres">
      <dgm:prSet presAssocID="{7C80454C-ED08-4ADE-9BB7-BBBE7618491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0B526083-9694-4467-B591-4BACCCB6A105}" type="pres">
      <dgm:prSet presAssocID="{DF00BFAB-926F-4398-8907-6E44A8C12C69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83307-00C3-487F-87C3-33EFBA7528AC}" type="pres">
      <dgm:prSet presAssocID="{E0146E82-0CF4-4061-89FD-B6F9273DFF0B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EB1CD-94A2-45AA-8AE3-CD9C76731758}" type="pres">
      <dgm:prSet presAssocID="{EEA87A87-FEE3-4D0C-A119-A668AC6CF5DA}" presName="nodeFollowingNodes" presStyleLbl="node1" presStyleIdx="3" presStyleCnt="4" custRadScaleRad="99133" custRadScaleInc="-3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2708C4-FCFC-441E-9EF1-E85FF8157B51}" type="presOf" srcId="{DF00BFAB-926F-4398-8907-6E44A8C12C69}" destId="{0B526083-9694-4467-B591-4BACCCB6A105}" srcOrd="0" destOrd="0" presId="urn:microsoft.com/office/officeart/2005/8/layout/cycle3"/>
    <dgm:cxn modelId="{2AA2B9BF-7A29-4DB3-BAC6-B33C1C58E973}" type="presOf" srcId="{EEA87A87-FEE3-4D0C-A119-A668AC6CF5DA}" destId="{10FEB1CD-94A2-45AA-8AE3-CD9C76731758}" srcOrd="0" destOrd="0" presId="urn:microsoft.com/office/officeart/2005/8/layout/cycle3"/>
    <dgm:cxn modelId="{B823042F-04E1-4F8E-AA7A-E4C9D495AEA4}" type="presOf" srcId="{6C0F38EE-1841-48F7-8341-1E891D8C43C2}" destId="{351F0D46-4523-4AED-BAFE-3279F0989184}" srcOrd="0" destOrd="0" presId="urn:microsoft.com/office/officeart/2005/8/layout/cycle3"/>
    <dgm:cxn modelId="{C0B648F0-7AB8-472D-98B2-BAB02E1D743A}" srcId="{6C0F38EE-1841-48F7-8341-1E891D8C43C2}" destId="{DF00BFAB-926F-4398-8907-6E44A8C12C69}" srcOrd="1" destOrd="0" parTransId="{24EE46B7-ABCB-446F-90B8-BE9EC00DCC1F}" sibTransId="{DBA6EA22-2C31-4CF4-907C-D88C2CF91BCD}"/>
    <dgm:cxn modelId="{C2A3A357-6A3E-487C-8F4E-C3075D28D4F8}" type="presOf" srcId="{29258B6B-76B0-44CC-8DA4-9BB276B2D609}" destId="{890B8E94-F5AC-4FF2-942B-107537005017}" srcOrd="0" destOrd="0" presId="urn:microsoft.com/office/officeart/2005/8/layout/cycle3"/>
    <dgm:cxn modelId="{B712701A-E39B-4024-A8A4-02FB53F06E96}" srcId="{6C0F38EE-1841-48F7-8341-1E891D8C43C2}" destId="{29258B6B-76B0-44CC-8DA4-9BB276B2D609}" srcOrd="0" destOrd="0" parTransId="{55277029-F13D-4958-8534-479DEC038F2A}" sibTransId="{7C80454C-ED08-4ADE-9BB7-BBBE76184911}"/>
    <dgm:cxn modelId="{BEA2FFE4-758B-4BB4-8818-8142FE3B07E6}" srcId="{6C0F38EE-1841-48F7-8341-1E891D8C43C2}" destId="{E0146E82-0CF4-4061-89FD-B6F9273DFF0B}" srcOrd="2" destOrd="0" parTransId="{3369C2BF-BA1B-4F06-B7F1-7B0A1008C9F2}" sibTransId="{C70A10C2-D7AD-4BD5-B57B-AAE2F70C1670}"/>
    <dgm:cxn modelId="{8ACABA08-B4CA-4C5B-AC03-DA05068E5D51}" type="presOf" srcId="{E0146E82-0CF4-4061-89FD-B6F9273DFF0B}" destId="{1F183307-00C3-487F-87C3-33EFBA7528AC}" srcOrd="0" destOrd="0" presId="urn:microsoft.com/office/officeart/2005/8/layout/cycle3"/>
    <dgm:cxn modelId="{24C63404-72E2-4BF1-A3A7-5347CC3AE7A6}" type="presOf" srcId="{7C80454C-ED08-4ADE-9BB7-BBBE76184911}" destId="{F361D8E1-F528-4F7F-A4BB-F02CF4B8421A}" srcOrd="0" destOrd="0" presId="urn:microsoft.com/office/officeart/2005/8/layout/cycle3"/>
    <dgm:cxn modelId="{255F5B20-3CC9-4596-8D46-FF0DD026953B}" srcId="{6C0F38EE-1841-48F7-8341-1E891D8C43C2}" destId="{EEA87A87-FEE3-4D0C-A119-A668AC6CF5DA}" srcOrd="3" destOrd="0" parTransId="{F68951C3-A22F-4346-A9E3-435AF5C7CA78}" sibTransId="{AFB4C1AF-9334-4236-9AF9-C312A4E554AC}"/>
    <dgm:cxn modelId="{B985F771-A2D9-4645-92E7-0547E58E2CF1}" type="presParOf" srcId="{351F0D46-4523-4AED-BAFE-3279F0989184}" destId="{E3837E85-BB4B-4CFE-942E-F8DEACF6AF3F}" srcOrd="0" destOrd="0" presId="urn:microsoft.com/office/officeart/2005/8/layout/cycle3"/>
    <dgm:cxn modelId="{3C3C07DA-5449-4453-B67D-24BCEA0CB3B3}" type="presParOf" srcId="{E3837E85-BB4B-4CFE-942E-F8DEACF6AF3F}" destId="{890B8E94-F5AC-4FF2-942B-107537005017}" srcOrd="0" destOrd="0" presId="urn:microsoft.com/office/officeart/2005/8/layout/cycle3"/>
    <dgm:cxn modelId="{73CD7351-AA11-47F3-9188-6074005CE00D}" type="presParOf" srcId="{E3837E85-BB4B-4CFE-942E-F8DEACF6AF3F}" destId="{F361D8E1-F528-4F7F-A4BB-F02CF4B8421A}" srcOrd="1" destOrd="0" presId="urn:microsoft.com/office/officeart/2005/8/layout/cycle3"/>
    <dgm:cxn modelId="{A2DD2800-F80F-481E-A314-D2DF4AA39D6B}" type="presParOf" srcId="{E3837E85-BB4B-4CFE-942E-F8DEACF6AF3F}" destId="{0B526083-9694-4467-B591-4BACCCB6A105}" srcOrd="2" destOrd="0" presId="urn:microsoft.com/office/officeart/2005/8/layout/cycle3"/>
    <dgm:cxn modelId="{E25D23EA-3BC7-4192-9A30-E445C7C4134A}" type="presParOf" srcId="{E3837E85-BB4B-4CFE-942E-F8DEACF6AF3F}" destId="{1F183307-00C3-487F-87C3-33EFBA7528AC}" srcOrd="3" destOrd="0" presId="urn:microsoft.com/office/officeart/2005/8/layout/cycle3"/>
    <dgm:cxn modelId="{E9B1694F-3562-42A3-A785-5F6150CE6E36}" type="presParOf" srcId="{E3837E85-BB4B-4CFE-942E-F8DEACF6AF3F}" destId="{10FEB1CD-94A2-45AA-8AE3-CD9C76731758}" srcOrd="4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7CA26-0F0A-41C7-BB28-347541D2951C}">
      <dsp:nvSpPr>
        <dsp:cNvPr id="0" name=""/>
        <dsp:cNvSpPr/>
      </dsp:nvSpPr>
      <dsp:spPr>
        <a:xfrm rot="5400000">
          <a:off x="-195495" y="481243"/>
          <a:ext cx="1303306" cy="91231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</a:t>
          </a:r>
          <a:endParaRPr lang="ru-RU" sz="2500" kern="1200" dirty="0"/>
        </a:p>
      </dsp:txBody>
      <dsp:txXfrm rot="5400000">
        <a:off x="-195495" y="481243"/>
        <a:ext cx="1303306" cy="912314"/>
      </dsp:txXfrm>
    </dsp:sp>
    <dsp:sp modelId="{3F3CF281-CA25-43BC-8EDC-FCE99675B19D}">
      <dsp:nvSpPr>
        <dsp:cNvPr id="0" name=""/>
        <dsp:cNvSpPr/>
      </dsp:nvSpPr>
      <dsp:spPr>
        <a:xfrm rot="5400000">
          <a:off x="4040423" y="-3122314"/>
          <a:ext cx="975399" cy="7231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Определить и сформулировать </a:t>
          </a:r>
          <a:r>
            <a:rPr lang="ru-RU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ОДНУ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  из проблем текста</a:t>
          </a:r>
          <a:endParaRPr lang="ru-RU" sz="28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40423" y="-3122314"/>
        <a:ext cx="975399" cy="7231617"/>
      </dsp:txXfrm>
    </dsp:sp>
    <dsp:sp modelId="{F97ADB3E-4F4A-4833-A188-0F030E43CF6D}">
      <dsp:nvSpPr>
        <dsp:cNvPr id="0" name=""/>
        <dsp:cNvSpPr/>
      </dsp:nvSpPr>
      <dsp:spPr>
        <a:xfrm rot="5400000">
          <a:off x="-195495" y="1425003"/>
          <a:ext cx="1303306" cy="912314"/>
        </a:xfrm>
        <a:prstGeom prst="chevron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2</a:t>
          </a:r>
          <a:endParaRPr lang="ru-RU" sz="2500" kern="1200" dirty="0"/>
        </a:p>
      </dsp:txBody>
      <dsp:txXfrm rot="5400000">
        <a:off x="-195495" y="1425003"/>
        <a:ext cx="1303306" cy="912314"/>
      </dsp:txXfrm>
    </dsp:sp>
    <dsp:sp modelId="{2C0E9F2E-93D3-4086-B20A-907E9197681C}">
      <dsp:nvSpPr>
        <dsp:cNvPr id="0" name=""/>
        <dsp:cNvSpPr/>
      </dsp:nvSpPr>
      <dsp:spPr>
        <a:xfrm rot="5400000">
          <a:off x="4104548" y="-1962726"/>
          <a:ext cx="847149" cy="7231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b="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Прокомментировать </a:t>
          </a:r>
          <a:r>
            <a:rPr lang="ru-RU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ЭТУ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 проблему</a:t>
          </a:r>
          <a:endParaRPr lang="ru-RU" sz="2800" b="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 rot="5400000">
        <a:off x="4104548" y="-1962726"/>
        <a:ext cx="847149" cy="7231617"/>
      </dsp:txXfrm>
    </dsp:sp>
    <dsp:sp modelId="{C69B7FBC-7B82-4C67-9B68-CB82FED8FF75}">
      <dsp:nvSpPr>
        <dsp:cNvPr id="0" name=""/>
        <dsp:cNvSpPr/>
      </dsp:nvSpPr>
      <dsp:spPr>
        <a:xfrm rot="5400000">
          <a:off x="-195495" y="2584591"/>
          <a:ext cx="1303306" cy="912314"/>
        </a:xfrm>
        <a:prstGeom prst="chevron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3</a:t>
          </a:r>
          <a:endParaRPr lang="ru-RU" sz="2500" kern="1200" dirty="0"/>
        </a:p>
      </dsp:txBody>
      <dsp:txXfrm rot="5400000">
        <a:off x="-195495" y="2584591"/>
        <a:ext cx="1303306" cy="912314"/>
      </dsp:txXfrm>
    </dsp:sp>
    <dsp:sp modelId="{2A4E8803-00ED-430F-ABD8-5C3EEFB2E466}">
      <dsp:nvSpPr>
        <dsp:cNvPr id="0" name=""/>
        <dsp:cNvSpPr/>
      </dsp:nvSpPr>
      <dsp:spPr>
        <a:xfrm rot="5400000">
          <a:off x="4104548" y="-803138"/>
          <a:ext cx="847149" cy="7231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Выявить и сформулировать  позицию автора  по </a:t>
          </a:r>
          <a:r>
            <a:rPr lang="ru-RU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ЭТОЙ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 проблеме 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 rot="5400000">
        <a:off x="4104548" y="-803138"/>
        <a:ext cx="847149" cy="7231617"/>
      </dsp:txXfrm>
    </dsp:sp>
    <dsp:sp modelId="{E4747C9E-AB18-4F74-A3C5-142C2D562446}">
      <dsp:nvSpPr>
        <dsp:cNvPr id="0" name=""/>
        <dsp:cNvSpPr/>
      </dsp:nvSpPr>
      <dsp:spPr>
        <a:xfrm rot="5400000">
          <a:off x="-195495" y="3744178"/>
          <a:ext cx="1303306" cy="912314"/>
        </a:xfrm>
        <a:prstGeom prst="chevron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4</a:t>
          </a:r>
          <a:endParaRPr lang="ru-RU" sz="2500" kern="1200" dirty="0"/>
        </a:p>
      </dsp:txBody>
      <dsp:txXfrm rot="5400000">
        <a:off x="-195495" y="3744178"/>
        <a:ext cx="1303306" cy="912314"/>
      </dsp:txXfrm>
    </dsp:sp>
    <dsp:sp modelId="{440D183E-A64A-4A76-A355-C7DF5097405D}">
      <dsp:nvSpPr>
        <dsp:cNvPr id="0" name=""/>
        <dsp:cNvSpPr/>
      </dsp:nvSpPr>
      <dsp:spPr>
        <a:xfrm rot="5400000">
          <a:off x="4104548" y="356448"/>
          <a:ext cx="847149" cy="7231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Изложить собственное мнение по  </a:t>
          </a:r>
          <a:r>
            <a:rPr lang="ru-RU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ЭТОЙ 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проблеме с привлечением 2-х аргументов</a:t>
          </a:r>
          <a:endParaRPr lang="ru-RU" sz="28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04548" y="356448"/>
        <a:ext cx="847149" cy="72316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5A3840-4AD0-4FDA-8A1C-1D4541063854}">
      <dsp:nvSpPr>
        <dsp:cNvPr id="0" name=""/>
        <dsp:cNvSpPr/>
      </dsp:nvSpPr>
      <dsp:spPr>
        <a:xfrm>
          <a:off x="4357718" y="2804290"/>
          <a:ext cx="3083117" cy="535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543"/>
              </a:lnTo>
              <a:lnTo>
                <a:pt x="3083117" y="267543"/>
              </a:lnTo>
              <a:lnTo>
                <a:pt x="3083117" y="535086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D5664-7563-4FA3-BB69-ECD2640204D4}">
      <dsp:nvSpPr>
        <dsp:cNvPr id="0" name=""/>
        <dsp:cNvSpPr/>
      </dsp:nvSpPr>
      <dsp:spPr>
        <a:xfrm>
          <a:off x="4311998" y="2804290"/>
          <a:ext cx="91440" cy="5350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5086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ACF69-04E4-479A-BD92-D73060B5FC36}">
      <dsp:nvSpPr>
        <dsp:cNvPr id="0" name=""/>
        <dsp:cNvSpPr/>
      </dsp:nvSpPr>
      <dsp:spPr>
        <a:xfrm>
          <a:off x="1274600" y="2804290"/>
          <a:ext cx="3083117" cy="535086"/>
        </a:xfrm>
        <a:custGeom>
          <a:avLst/>
          <a:gdLst/>
          <a:ahLst/>
          <a:cxnLst/>
          <a:rect l="0" t="0" r="0" b="0"/>
          <a:pathLst>
            <a:path>
              <a:moveTo>
                <a:pt x="3083117" y="0"/>
              </a:moveTo>
              <a:lnTo>
                <a:pt x="3083117" y="267543"/>
              </a:lnTo>
              <a:lnTo>
                <a:pt x="0" y="267543"/>
              </a:lnTo>
              <a:lnTo>
                <a:pt x="0" y="535086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AC7A3-F0EE-4674-8975-F31B88763AAC}">
      <dsp:nvSpPr>
        <dsp:cNvPr id="0" name=""/>
        <dsp:cNvSpPr/>
      </dsp:nvSpPr>
      <dsp:spPr>
        <a:xfrm>
          <a:off x="3083702" y="1530275"/>
          <a:ext cx="2548030" cy="1274015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Жизненный опыт</a:t>
          </a:r>
        </a:p>
      </dsp:txBody>
      <dsp:txXfrm>
        <a:off x="3083702" y="1530275"/>
        <a:ext cx="2548030" cy="1274015"/>
      </dsp:txXfrm>
    </dsp:sp>
    <dsp:sp modelId="{BCB0FAB2-B053-4D34-8857-1EE780A430FB}">
      <dsp:nvSpPr>
        <dsp:cNvPr id="0" name=""/>
        <dsp:cNvSpPr/>
      </dsp:nvSpPr>
      <dsp:spPr>
        <a:xfrm>
          <a:off x="585" y="3339377"/>
          <a:ext cx="2548030" cy="1274015"/>
        </a:xfrm>
        <a:prstGeom prst="rect">
          <a:avLst/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Реальные факты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из жизни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окружающих</a:t>
          </a:r>
          <a:endParaRPr kumimoji="0" lang="ru-RU" sz="2800" b="0" i="0" u="none" strike="noStrike" kern="1200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85" y="3339377"/>
        <a:ext cx="2548030" cy="1274015"/>
      </dsp:txXfrm>
    </dsp:sp>
    <dsp:sp modelId="{978A6162-DF76-474E-8EBE-848F877CCFBE}">
      <dsp:nvSpPr>
        <dsp:cNvPr id="0" name=""/>
        <dsp:cNvSpPr/>
      </dsp:nvSpPr>
      <dsp:spPr>
        <a:xfrm>
          <a:off x="3083702" y="3339377"/>
          <a:ext cx="2548030" cy="1274015"/>
        </a:xfrm>
        <a:prstGeom prst="rect">
          <a:avLst/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Собственные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наблюдения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и выводы</a:t>
          </a:r>
          <a:endParaRPr kumimoji="0" lang="ru-RU" sz="2800" b="0" i="0" u="none" strike="noStrike" kern="1200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083702" y="3339377"/>
        <a:ext cx="2548030" cy="1274015"/>
      </dsp:txXfrm>
    </dsp:sp>
    <dsp:sp modelId="{00ADE291-11E5-41F3-980B-005F90E5983A}">
      <dsp:nvSpPr>
        <dsp:cNvPr id="0" name=""/>
        <dsp:cNvSpPr/>
      </dsp:nvSpPr>
      <dsp:spPr>
        <a:xfrm>
          <a:off x="6166819" y="3339377"/>
          <a:ext cx="2548030" cy="1274015"/>
        </a:xfrm>
        <a:prstGeom prst="rect">
          <a:avLst/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Традиционно-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исторический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опыт</a:t>
          </a:r>
          <a:endParaRPr kumimoji="0" lang="ru-RU" sz="2800" b="0" i="0" u="none" strike="noStrike" kern="1200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166819" y="3339377"/>
        <a:ext cx="2548030" cy="12740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DB4CED-D543-479C-9D8F-96940E422F5A}">
      <dsp:nvSpPr>
        <dsp:cNvPr id="0" name=""/>
        <dsp:cNvSpPr/>
      </dsp:nvSpPr>
      <dsp:spPr>
        <a:xfrm>
          <a:off x="4357718" y="3411513"/>
          <a:ext cx="3083117" cy="535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543"/>
              </a:lnTo>
              <a:lnTo>
                <a:pt x="3083117" y="267543"/>
              </a:lnTo>
              <a:lnTo>
                <a:pt x="3083117" y="53508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6F121-8EE2-43C3-B70D-D5948CED0534}">
      <dsp:nvSpPr>
        <dsp:cNvPr id="0" name=""/>
        <dsp:cNvSpPr/>
      </dsp:nvSpPr>
      <dsp:spPr>
        <a:xfrm>
          <a:off x="4311998" y="3411513"/>
          <a:ext cx="91440" cy="627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125"/>
              </a:lnTo>
              <a:lnTo>
                <a:pt x="59250" y="360125"/>
              </a:lnTo>
              <a:lnTo>
                <a:pt x="59250" y="62766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00727-BFB4-4C5F-A9D7-53C22CE1392A}">
      <dsp:nvSpPr>
        <dsp:cNvPr id="0" name=""/>
        <dsp:cNvSpPr/>
      </dsp:nvSpPr>
      <dsp:spPr>
        <a:xfrm>
          <a:off x="1274600" y="3411513"/>
          <a:ext cx="3083117" cy="535086"/>
        </a:xfrm>
        <a:custGeom>
          <a:avLst/>
          <a:gdLst/>
          <a:ahLst/>
          <a:cxnLst/>
          <a:rect l="0" t="0" r="0" b="0"/>
          <a:pathLst>
            <a:path>
              <a:moveTo>
                <a:pt x="3083117" y="0"/>
              </a:moveTo>
              <a:lnTo>
                <a:pt x="3083117" y="267543"/>
              </a:lnTo>
              <a:lnTo>
                <a:pt x="0" y="267543"/>
              </a:lnTo>
              <a:lnTo>
                <a:pt x="0" y="53508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DAD47-765D-4C70-A61F-69D51F56A50B}">
      <dsp:nvSpPr>
        <dsp:cNvPr id="0" name=""/>
        <dsp:cNvSpPr/>
      </dsp:nvSpPr>
      <dsp:spPr>
        <a:xfrm>
          <a:off x="3083702" y="2137498"/>
          <a:ext cx="2548030" cy="127401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Читательский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опыт</a:t>
          </a:r>
        </a:p>
      </dsp:txBody>
      <dsp:txXfrm>
        <a:off x="3083702" y="2137498"/>
        <a:ext cx="2548030" cy="1274015"/>
      </dsp:txXfrm>
    </dsp:sp>
    <dsp:sp modelId="{B7ABF432-0DC6-4701-873A-D209DD7CCE21}">
      <dsp:nvSpPr>
        <dsp:cNvPr id="0" name=""/>
        <dsp:cNvSpPr/>
      </dsp:nvSpPr>
      <dsp:spPr>
        <a:xfrm>
          <a:off x="585" y="3946600"/>
          <a:ext cx="2548030" cy="127401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Художественная,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историческая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литература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1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585" y="3946600"/>
        <a:ext cx="2548030" cy="1274015"/>
      </dsp:txXfrm>
    </dsp:sp>
    <dsp:sp modelId="{24278898-616D-449B-9A8D-7F7E7C634938}">
      <dsp:nvSpPr>
        <dsp:cNvPr id="0" name=""/>
        <dsp:cNvSpPr/>
      </dsp:nvSpPr>
      <dsp:spPr>
        <a:xfrm>
          <a:off x="3097232" y="4039182"/>
          <a:ext cx="2548030" cy="127401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СМИ</a:t>
          </a:r>
        </a:p>
      </dsp:txBody>
      <dsp:txXfrm>
        <a:off x="3097232" y="4039182"/>
        <a:ext cx="2548030" cy="1274015"/>
      </dsp:txXfrm>
    </dsp:sp>
    <dsp:sp modelId="{68564CAD-759E-409B-9532-B9F4AF881A8F}">
      <dsp:nvSpPr>
        <dsp:cNvPr id="0" name=""/>
        <dsp:cNvSpPr/>
      </dsp:nvSpPr>
      <dsp:spPr>
        <a:xfrm>
          <a:off x="6166819" y="3946600"/>
          <a:ext cx="2548030" cy="127401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Научно-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Популярная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литература</a:t>
          </a:r>
        </a:p>
      </dsp:txBody>
      <dsp:txXfrm>
        <a:off x="6166819" y="3946600"/>
        <a:ext cx="2548030" cy="12740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61D8E1-F528-4F7F-A4BB-F02CF4B8421A}">
      <dsp:nvSpPr>
        <dsp:cNvPr id="0" name=""/>
        <dsp:cNvSpPr/>
      </dsp:nvSpPr>
      <dsp:spPr>
        <a:xfrm>
          <a:off x="1335308" y="-139155"/>
          <a:ext cx="5687628" cy="5687628"/>
        </a:xfrm>
        <a:prstGeom prst="circularArrow">
          <a:avLst>
            <a:gd name="adj1" fmla="val 4668"/>
            <a:gd name="adj2" fmla="val 272909"/>
            <a:gd name="adj3" fmla="val 12878021"/>
            <a:gd name="adj4" fmla="val 17999123"/>
            <a:gd name="adj5" fmla="val 484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0B8E94-F5AC-4FF2-942B-107537005017}">
      <dsp:nvSpPr>
        <dsp:cNvPr id="0" name=""/>
        <dsp:cNvSpPr/>
      </dsp:nvSpPr>
      <dsp:spPr>
        <a:xfrm>
          <a:off x="2307904" y="2699"/>
          <a:ext cx="3742437" cy="18712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Georgia" pitchFamily="18" charset="0"/>
            </a:rPr>
            <a:t>ПРОБЛЕМА</a:t>
          </a:r>
          <a:endParaRPr lang="ru-RU" sz="28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307904" y="2699"/>
        <a:ext cx="3742437" cy="1871218"/>
      </dsp:txXfrm>
    </dsp:sp>
    <dsp:sp modelId="{0B526083-9694-4467-B591-4BACCCB6A105}">
      <dsp:nvSpPr>
        <dsp:cNvPr id="0" name=""/>
        <dsp:cNvSpPr/>
      </dsp:nvSpPr>
      <dsp:spPr>
        <a:xfrm>
          <a:off x="4350140" y="2044935"/>
          <a:ext cx="3742437" cy="18712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Georgia" pitchFamily="18" charset="0"/>
            </a:rPr>
            <a:t>АВТОРСКАЯ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Georgia" pitchFamily="18" charset="0"/>
            </a:rPr>
            <a:t>ПОЗИЦИЯ</a:t>
          </a:r>
          <a:endParaRPr lang="ru-RU" sz="2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350140" y="2044935"/>
        <a:ext cx="3742437" cy="1871218"/>
      </dsp:txXfrm>
    </dsp:sp>
    <dsp:sp modelId="{1F183307-00C3-487F-87C3-33EFBA7528AC}">
      <dsp:nvSpPr>
        <dsp:cNvPr id="0" name=""/>
        <dsp:cNvSpPr/>
      </dsp:nvSpPr>
      <dsp:spPr>
        <a:xfrm>
          <a:off x="2307904" y="4087172"/>
          <a:ext cx="3742437" cy="18712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Georgia" pitchFamily="18" charset="0"/>
            </a:rPr>
            <a:t>СОБСТВЕННОЕ МНЕНИЕ,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  <a:latin typeface="Georgia" pitchFamily="18" charset="0"/>
            </a:rPr>
            <a:t>подкрепленное двумя аргументами </a:t>
          </a:r>
        </a:p>
      </dsp:txBody>
      <dsp:txXfrm>
        <a:off x="2307904" y="4087172"/>
        <a:ext cx="3742437" cy="1871218"/>
      </dsp:txXfrm>
    </dsp:sp>
    <dsp:sp modelId="{10FEB1CD-94A2-45AA-8AE3-CD9C76731758}">
      <dsp:nvSpPr>
        <dsp:cNvPr id="0" name=""/>
        <dsp:cNvSpPr/>
      </dsp:nvSpPr>
      <dsp:spPr>
        <a:xfrm>
          <a:off x="285757" y="2143150"/>
          <a:ext cx="3742437" cy="18712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Georgia" pitchFamily="18" charset="0"/>
            </a:rPr>
            <a:t>КОММЕНТАРИЙ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Georgia" pitchFamily="18" charset="0"/>
            </a:rPr>
            <a:t>проблемы</a:t>
          </a:r>
          <a:endParaRPr lang="ru-RU" sz="28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85757" y="2143150"/>
        <a:ext cx="3742437" cy="1871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CEC37-121A-48A6-A38B-6E08A0E3254F}" type="datetimeFigureOut">
              <a:rPr lang="ru-RU"/>
              <a:pPr>
                <a:defRPr/>
              </a:pPr>
              <a:t>05.01.2013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DBFB60-664C-4910-BA5D-4ADB83083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A859-DD7F-4AB9-858B-2FD53720B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0DC24-D028-4DED-9BAE-D6F93FA6E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97B92-7093-4D92-AB6D-6F797C685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AB6AB-2577-46E3-99CC-FCA929766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D39C-41F2-4C2C-9E93-BCF4BC059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153B3-95A5-4769-9653-D9869045C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6CCF-4882-4729-A892-AE51BD0B9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0A75B-803A-47D4-B095-4E36D2D9F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3C2D2-6650-4548-AC7D-A61934CBD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54479-8BF7-46E5-978F-B62BAB45C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A793-A752-4542-8543-4C8E9A3CC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940E-7AD2-4DB2-B734-6A2247FD4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4636A-543A-44FA-AFFE-388B5BF28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FDB1A-C3AD-4FC8-9120-359D148ED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910A-FCD7-40BB-8D58-6F589FB0E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BEF5A-7BF6-48EA-8102-4C4C19513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160F2-EC88-4696-B473-76EC9E35A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ACC10-9A35-4D0E-8E7D-D40543D77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85A37-8024-41C8-8EA0-357185B52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7607E-9D96-44A6-8EA8-B59E308A8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E84-FEA8-47F4-8B14-BDFC22FD0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C76AF-C6A8-4829-9E53-D0C1D6FE9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131C-E188-4C04-A18D-950017A0D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6322B-F8CD-4B6C-8CD9-A37E7DB65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175D2-0454-412B-B436-E18613C28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079CD8-772B-48B1-8570-379DAC0D9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  <p:sldLayoutId id="2147484281" r:id="rId12"/>
    <p:sldLayoutId id="2147484282" r:id="rId13"/>
    <p:sldLayoutId id="2147484294" r:id="rId14"/>
  </p:sldLayoutIdLst>
  <p:transition>
    <p:strips dir="r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1D8294-D45B-4171-B1C0-9FEAB8F80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3" r:id="rId1"/>
    <p:sldLayoutId id="2147484284" r:id="rId2"/>
    <p:sldLayoutId id="2147484285" r:id="rId3"/>
    <p:sldLayoutId id="2147484286" r:id="rId4"/>
    <p:sldLayoutId id="2147484287" r:id="rId5"/>
    <p:sldLayoutId id="2147484288" r:id="rId6"/>
    <p:sldLayoutId id="2147484289" r:id="rId7"/>
    <p:sldLayoutId id="2147484290" r:id="rId8"/>
    <p:sldLayoutId id="2147484291" r:id="rId9"/>
    <p:sldLayoutId id="2147484292" r:id="rId10"/>
    <p:sldLayoutId id="2147484293" r:id="rId11"/>
  </p:sldLayoutIdLst>
  <p:transition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b="1" kern="1200">
          <a:solidFill>
            <a:srgbClr val="E46C0A"/>
          </a:solidFill>
          <a:latin typeface="Impac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604A7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604A7B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604A7B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0.wm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8.xml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9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7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9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8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&#1087;&#1072;&#1084;&#1103;&#1090;&#1085;&#1080;&#1082;&#1080;.pptx" TargetMode="Externa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Documents and Settings\Aida\Рабочий стол\LT_Albhabets_co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1200" y="2890838"/>
            <a:ext cx="16287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85720" y="142852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Picture 2" descr="H:\Documents and Settings\Aida\Рабочий стол\ПРО создание презнетаций шаблонов... и всё!\МОИ шаблоны ЭКСПЕРИМЕНТы\c6083dc3afa8a7a217aa7cd89793e60f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1000108"/>
            <a:ext cx="2428892" cy="1285884"/>
          </a:xfrm>
          <a:prstGeom prst="ellipse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50" y="6642100"/>
            <a:ext cx="979488" cy="21590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14375" y="2643188"/>
            <a:ext cx="7786688" cy="1285875"/>
          </a:xfrm>
          <a:solidFill>
            <a:schemeClr val="bg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 eaLnBrk="1" hangingPunct="1">
              <a:defRPr/>
            </a:pPr>
            <a:r>
              <a:rPr sz="24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 РУССКОГО  ЯЗЫКА  в 10 КЛАССЕ</a:t>
            </a:r>
            <a:br>
              <a:rPr sz="24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24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УЧИМСЯ  ПОНИМАТЬ   ИСХОДНЫЙ  ТЕКСТ</a:t>
            </a:r>
            <a:br>
              <a:rPr sz="24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24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(подготовка к ЕГЭ часть С)</a:t>
            </a:r>
            <a:r>
              <a:rPr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читель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русского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языка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литературы</a:t>
            </a:r>
            <a:r>
              <a:rPr sz="20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20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20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Гомзякова Вера Ивановна</a:t>
            </a:r>
            <a:endParaRPr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8" y="214313"/>
            <a:ext cx="5072062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«Суксунская средняя общеобразовательная школа №2»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214313"/>
            <a:ext cx="8358187" cy="714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ИНФОРМАТИВНОСТЬ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ОДИН  из  ВАЖНЕЙШИХ  ПРИЗНАКОВ  ТЕКСТА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88" y="1428750"/>
            <a:ext cx="714375" cy="4929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Т Е К С Т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1071563" y="2857500"/>
            <a:ext cx="4071937" cy="1343025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СОДЕРЖИТ  ИНФОРМАЦИЮ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6375" y="1357313"/>
            <a:ext cx="3643313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каком-либо факте, событии, человеке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86375" y="2643188"/>
            <a:ext cx="3643313" cy="1071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цели его создания (кому предназначен, чего хотел достичь автор, на какие вопросы хотел ответить)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86375" y="4000500"/>
            <a:ext cx="371475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способах авторского воздействия на читательское восприятие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43500" y="5500688"/>
            <a:ext cx="3643313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 авторе ( его отношении к поднятым вопросам)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4438" y="5715000"/>
            <a:ext cx="4000500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научись  «ВЫЧИТЫВАТЬ»  информацию</a:t>
            </a:r>
            <a:r>
              <a:rPr lang="ru-RU" dirty="0"/>
              <a:t>!</a:t>
            </a: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2643188" y="4214813"/>
            <a:ext cx="914400" cy="142875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23" name="Picture 2" descr="D:\НАТАША\2003-vz2.gif"/>
          <p:cNvPicPr>
            <a:picLocks noChangeAspect="1" noChangeArrowheads="1"/>
          </p:cNvPicPr>
          <p:nvPr/>
        </p:nvPicPr>
        <p:blipFill>
          <a:blip r:embed="rId2" cstate="print"/>
          <a:srcRect l="30392" t="7385" r="21814" b="23485"/>
          <a:stretch>
            <a:fillRect/>
          </a:stretch>
        </p:blipFill>
        <p:spPr bwMode="auto">
          <a:xfrm>
            <a:off x="928688" y="5572125"/>
            <a:ext cx="4968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87B91-DCA7-482B-8031-B5A18BBAE63E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8" y="214313"/>
            <a:ext cx="5072062" cy="1857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Вторая мировая война – своя у каждого народа…Но чуждое и родное смешалось. Наше национальное достоинство оказалось унижено под конец века…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500063" y="2643188"/>
            <a:ext cx="2857500" cy="107156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АБЗАЦ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500063" y="785813"/>
            <a:ext cx="2857500" cy="107156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АБЗАЦ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7625" y="2357438"/>
            <a:ext cx="5072063" cy="1857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90488" algn="just">
              <a:defRPr/>
            </a:pPr>
            <a:r>
              <a:rPr lang="ru-RU" sz="20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Дед участвовал в уничтожении бандеровских банд, считавшихся фашистским отребьем… Степан Бандера стал национальным героем….Вот так был обворован мой дед уже после смерти …</a:t>
            </a:r>
            <a:endParaRPr lang="ru-RU" sz="2800">
              <a:solidFill>
                <a:srgbClr val="0D0D0D"/>
              </a:solidFill>
              <a:latin typeface="Arial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71500" y="4357688"/>
            <a:ext cx="2857500" cy="107156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АБЗАЦ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9063" y="4572000"/>
            <a:ext cx="5072062" cy="1857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90488" algn="just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…священная война со злом сброшена со многих пьедесталов и обкрадена тысячами собственных нравственных уродов</a:t>
            </a:r>
            <a:endParaRPr lang="ru-RU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83541-1157-4EE3-BB59-F148632ADEE0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" y="357188"/>
            <a:ext cx="7715250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ЗАДАНИЕ    ЧАСТИ   С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642910" y="1643050"/>
          <a:ext cx="814393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aptop"/>
          <p:cNvSpPr>
            <a:spLocks noEditPoints="1" noChangeArrowheads="1"/>
          </p:cNvSpPr>
          <p:nvPr/>
        </p:nvSpPr>
        <p:spPr bwMode="auto">
          <a:xfrm>
            <a:off x="7572375" y="285750"/>
            <a:ext cx="1428750" cy="9286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ШАГ 1</a:t>
            </a:r>
            <a:endParaRPr lang="ru-RU" dirty="0">
              <a:latin typeface="Arial" pitchFamily="34" charset="0"/>
            </a:endParaRPr>
          </a:p>
        </p:txBody>
      </p:sp>
      <p:pic>
        <p:nvPicPr>
          <p:cNvPr id="15365" name="Picture 14" descr="п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214313"/>
            <a:ext cx="1214437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9"/>
          <p:cNvSpPr>
            <a:spLocks noChangeArrowheads="1"/>
          </p:cNvSpPr>
          <p:nvPr/>
        </p:nvSpPr>
        <p:spPr bwMode="auto">
          <a:xfrm>
            <a:off x="785813" y="1000125"/>
            <a:ext cx="8358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Написать сочинение  </a:t>
            </a: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 прочитанному  тексту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11FDC-B98F-4D0C-BFF5-57A7F5CF5C5A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ptop"/>
          <p:cNvSpPr>
            <a:spLocks noEditPoints="1" noChangeArrowheads="1"/>
          </p:cNvSpPr>
          <p:nvPr/>
        </p:nvSpPr>
        <p:spPr bwMode="auto">
          <a:xfrm>
            <a:off x="2857500" y="3071813"/>
            <a:ext cx="3357563" cy="28575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625" y="1000125"/>
            <a:ext cx="8229600" cy="796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Формулировка проблемы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6FE21-8F8A-4831-A0D4-EA097824ADCB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75" y="428625"/>
            <a:ext cx="5857875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609600" indent="-609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сложный вопрос, требующий изучения, разрешения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571500"/>
            <a:ext cx="1071563" cy="5786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00375" y="2357438"/>
            <a:ext cx="5857875" cy="14287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тот вопрос, над которым размышляет автор текста, рассуждает, пытается найти ответы на него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71813" y="4429125"/>
            <a:ext cx="5857875" cy="14287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будет та проблема, на которой автор сосредоточен и делает определенные выводы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428750" y="1143000"/>
            <a:ext cx="1500188" cy="1214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357313" y="3286125"/>
            <a:ext cx="164306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1"/>
          </p:cNvCxnSpPr>
          <p:nvPr/>
        </p:nvCxnSpPr>
        <p:spPr>
          <a:xfrm>
            <a:off x="1357313" y="4286250"/>
            <a:ext cx="1714500" cy="857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417" name="Рисунок 1" descr="J034336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286375"/>
            <a:ext cx="1500187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6CE53-85AC-43AA-B9F8-73E79DD0424A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НАТАША\1.png"/>
          <p:cNvPicPr>
            <a:picLocks noChangeAspect="1" noChangeArrowheads="1"/>
          </p:cNvPicPr>
          <p:nvPr/>
        </p:nvPicPr>
        <p:blipFill>
          <a:blip r:embed="rId2" cstate="print"/>
          <a:srcRect l="7712" t="2985" r="10904" b="34328"/>
          <a:stretch>
            <a:fillRect/>
          </a:stretch>
        </p:blipFill>
        <p:spPr bwMode="auto">
          <a:xfrm>
            <a:off x="285750" y="500063"/>
            <a:ext cx="84709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2" descr="D:\НАТАША\4509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2571750"/>
            <a:ext cx="4005262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5" descr="WELCOME"/>
          <p:cNvPicPr>
            <a:picLocks noChangeArrowheads="1"/>
          </p:cNvPicPr>
          <p:nvPr/>
        </p:nvPicPr>
        <p:blipFill>
          <a:blip r:embed="rId4" cstate="print"/>
          <a:srcRect t="-703"/>
          <a:stretch>
            <a:fillRect/>
          </a:stretch>
        </p:blipFill>
        <p:spPr bwMode="auto">
          <a:xfrm>
            <a:off x="1214438" y="3214688"/>
            <a:ext cx="1928812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09DBF-9E62-44E9-9A03-42E37A3B0416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" y="214313"/>
            <a:ext cx="8001000" cy="4619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ПРОБЛЕМУ   МОЖНО  ФОРМУЛИРОВАТЬ  в  ВИДЕ 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1857375" y="785813"/>
            <a:ext cx="484188" cy="71437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929438" y="714375"/>
            <a:ext cx="484187" cy="71437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63" y="1571625"/>
            <a:ext cx="3429000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ВОПРОСА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813" y="1500188"/>
            <a:ext cx="3429000" cy="6461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конструкции со словами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«проблема», «вопрос»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Rectangle 1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4313" y="2286000"/>
            <a:ext cx="3786187" cy="44005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Как долго человек может быть один?   Именно эту проблему рассматривает известный писатель, публицист А. Иванов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ИЛИ: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Разве может быть любовь односторонним процессом?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Любить без взаимности возможно? Именно эти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вопросы  волнуют автора текста известного публициста А. Иванова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500" y="2286000"/>
            <a:ext cx="3786188" cy="44005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тексте рассматривается, исследуется, анализируется проблема милосердия (экологии, дружбы, «отцов»и «детей»)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ИЛИ: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тексте, предложенном для анализа, автор рассматривает ряд важных вопросов. Особое внимание автор уделяет проблеме нравственной ответственности человека перед другими людьми)  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6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63" y="5357813"/>
            <a:ext cx="8477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B7554-3D49-4F7A-AF70-10FBF587D325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8" y="285750"/>
            <a:ext cx="7215187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   ТЕКСТА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63" y="2286000"/>
            <a:ext cx="3214687" cy="39703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Известный публицист и писатель О.Павлов затрагивает в тексте проблему осквернения памяти о Великой Отечественной войне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57750" y="2071688"/>
            <a:ext cx="3857625" cy="41544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Когда станет ясно, где слава, а где позор? Когда  русский солдат осознает в себе такую же праведность, какую осознавали в себе те, кто воевал и гибнул на Великой  Отечественной войне? Эти вопросы  рассматривает автор текста, современный писатель и публицист О.Павлов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286000" y="1000125"/>
            <a:ext cx="1214438" cy="1214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286125" y="1571625"/>
            <a:ext cx="2214563" cy="1071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A15B-2630-4773-B5F5-61D49AEEC0AE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8" y="285750"/>
            <a:ext cx="7215187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   ТЕКСТА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7750" y="3429000"/>
            <a:ext cx="3000375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К1 – 1 балл</a:t>
            </a:r>
          </a:p>
        </p:txBody>
      </p:sp>
      <p:pic>
        <p:nvPicPr>
          <p:cNvPr id="143361" name="Picture 1" descr="D:\НАТАША\Клипатры 2007\выпускной\C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357313"/>
            <a:ext cx="3992562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247F4-B239-4F61-A0EC-2C2C82E2C0E6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ptop"/>
          <p:cNvSpPr>
            <a:spLocks noEditPoints="1" noChangeArrowheads="1"/>
          </p:cNvSpPr>
          <p:nvPr/>
        </p:nvSpPr>
        <p:spPr bwMode="auto">
          <a:xfrm>
            <a:off x="2857500" y="3071813"/>
            <a:ext cx="3357563" cy="28575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625" y="1000125"/>
            <a:ext cx="8229600" cy="796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Комментарий  проблемы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F244B-554B-433C-A7B9-6C1B06E25E24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50" y="142875"/>
            <a:ext cx="8229600" cy="7858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ЗАДАНИЕ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625" y="1071563"/>
            <a:ext cx="8229600" cy="55006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Напишите  сочинение по  прочитанному тексту.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Сформулируйте и прокомментируйте одну из проблем, поставленных автором текста (избегайте чрезмерного цитирования).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Сформулируйте позицию автора. Напишите, согласны или не согласны вы с точкой зрения автора прочитанного текста. Объясните почему. Свой ответ аргументируйте, опираясь на знания, читательский или жизненный опыт (учитываются первые два аргумента).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Объём сочинения – не менее 150 слов.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Работа,  написанная  без  поры на прочитанный текст (не по данному тексту), не оценивается.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сочинение представляет собой пересказанный или полностью переписанный исходный текст без каких бы то ни было комментариев, то такая работа оценивается нулём баллов.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Сочинение пишите аккуратно, разборчивым почерком.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026" name="Picture 2" descr="D:\НАТАША\2003-vz2.gif"/>
          <p:cNvPicPr>
            <a:picLocks noChangeAspect="1" noChangeArrowheads="1"/>
          </p:cNvPicPr>
          <p:nvPr/>
        </p:nvPicPr>
        <p:blipFill>
          <a:blip r:embed="rId2" cstate="print"/>
          <a:srcRect l="30392" t="7385" r="21814" b="23485"/>
          <a:stretch>
            <a:fillRect/>
          </a:stretch>
        </p:blipFill>
        <p:spPr bwMode="auto">
          <a:xfrm>
            <a:off x="6215063" y="571500"/>
            <a:ext cx="4968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НАТАША\2003-vz2.gif"/>
          <p:cNvPicPr>
            <a:picLocks noChangeAspect="1" noChangeArrowheads="1"/>
          </p:cNvPicPr>
          <p:nvPr/>
        </p:nvPicPr>
        <p:blipFill>
          <a:blip r:embed="rId2" cstate="print"/>
          <a:srcRect l="30392" t="7385" r="21814" b="23485"/>
          <a:stretch>
            <a:fillRect/>
          </a:stretch>
        </p:blipFill>
        <p:spPr bwMode="auto">
          <a:xfrm>
            <a:off x="8501063" y="4143375"/>
            <a:ext cx="4968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6DB04-120C-4C4B-B7EE-715673CBBC55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625" y="357188"/>
            <a:ext cx="8229600" cy="796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Комментарий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рассуждение,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пояснительные 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амечания по поводу чего-либо			Толковый словарь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625" y="1928813"/>
            <a:ext cx="8229600" cy="4714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609600" indent="-609600" fontAlgn="auto"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разъяснить, охарактеризовать проблему;</a:t>
            </a: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показать ее актуальность;</a:t>
            </a: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объяснить интерес автора к проблеме;</a:t>
            </a: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показать ход мыслей автора</a:t>
            </a:r>
          </a:p>
          <a:p>
            <a:pPr marL="609600" indent="-609600" fontAlgn="auto"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fontAlgn="auto">
              <a:spcAft>
                <a:spcPts val="0"/>
              </a:spcAft>
              <a:defRPr/>
            </a:pPr>
            <a:r>
              <a:rPr lang="ru-RU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Комментарий должен осуществляться  с опорой на прочитанный текст!</a:t>
            </a:r>
          </a:p>
          <a:p>
            <a:pPr marL="609600" indent="-609600" fontAlgn="auto"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5813" y="5357813"/>
            <a:ext cx="857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306E6-5F23-4F2E-9AB0-89909B74398C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63" y="285750"/>
            <a:ext cx="8229600" cy="61436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609600" indent="-609600" fontAlgn="auto">
              <a:spcAft>
                <a:spcPts val="0"/>
              </a:spcAft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642938" y="571500"/>
            <a:ext cx="8501062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1" lang="ru-RU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Виды проблем:</a:t>
            </a:r>
          </a:p>
          <a:p>
            <a:pPr marL="342900" indent="-342900">
              <a:spcBef>
                <a:spcPct val="20000"/>
              </a:spcBef>
            </a:pP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1"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философские</a:t>
            </a: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(н-р, жизни и смерти, цели в жизни…);</a:t>
            </a:r>
          </a:p>
          <a:p>
            <a:pPr marL="342900" indent="-342900">
              <a:spcBef>
                <a:spcPct val="20000"/>
              </a:spcBef>
            </a:pP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1"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социальные</a:t>
            </a: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( неравноправия, бедности…);</a:t>
            </a:r>
          </a:p>
          <a:p>
            <a:pPr marL="342900" indent="-342900">
              <a:spcBef>
                <a:spcPct val="20000"/>
              </a:spcBef>
            </a:pP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1"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политические</a:t>
            </a: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(н-р, взаимоотношения между народами, странами…);</a:t>
            </a:r>
          </a:p>
          <a:p>
            <a:pPr marL="342900" indent="-342900">
              <a:spcBef>
                <a:spcPct val="20000"/>
              </a:spcBef>
            </a:pP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1"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научные</a:t>
            </a: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(н-р, происхождения человечества, изменения климата на планете…);</a:t>
            </a:r>
          </a:p>
          <a:p>
            <a:pPr marL="342900" indent="-342900">
              <a:spcBef>
                <a:spcPct val="20000"/>
              </a:spcBef>
            </a:pP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1"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экологические</a:t>
            </a: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(н-р, загрязнения окр. среды); </a:t>
            </a:r>
          </a:p>
          <a:p>
            <a:pPr marL="342900" indent="-342900">
              <a:spcBef>
                <a:spcPct val="20000"/>
              </a:spcBef>
            </a:pP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1"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нравственно-этические</a:t>
            </a:r>
            <a:r>
              <a:rPr kumimoji="1" lang="ru-RU" sz="2800">
                <a:latin typeface="Times New Roman" pitchFamily="18" charset="0"/>
                <a:cs typeface="Times New Roman" pitchFamily="18" charset="0"/>
              </a:rPr>
              <a:t> ( добра и зла, взаимопонимания, одиночества…).</a:t>
            </a:r>
            <a:endParaRPr lang="ru-RU"/>
          </a:p>
        </p:txBody>
      </p:sp>
      <p:pic>
        <p:nvPicPr>
          <p:cNvPr id="24580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214938"/>
            <a:ext cx="928688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6691F-5CF5-425D-85C3-88732A735F1B}" type="slidenum">
              <a:rPr lang="ru-RU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500063"/>
            <a:ext cx="8429625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КОММЕНТАРИЙ  ПРОБЛЕМЫ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63" y="3071813"/>
            <a:ext cx="3000375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К2 – 1 балл</a:t>
            </a:r>
          </a:p>
        </p:txBody>
      </p:sp>
      <p:pic>
        <p:nvPicPr>
          <p:cNvPr id="25604" name="Picture 1" descr="D:\НАТАША\Клипатры 2007\выпускной\C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571625"/>
            <a:ext cx="422275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12CF4-B16F-42E8-B4E7-88881B7FBE6B}" type="slidenum">
              <a:rPr lang="ru-RU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 txBox="1">
            <a:spLocks/>
          </p:cNvSpPr>
          <p:nvPr/>
        </p:nvSpPr>
        <p:spPr>
          <a:xfrm>
            <a:off x="500063" y="500063"/>
            <a:ext cx="8229600" cy="796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Позиция 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автора </a:t>
            </a:r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2857500" y="3071813"/>
            <a:ext cx="3357563" cy="28575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AA29E-DA0A-4431-B782-2EC65A5494EA}" type="slidenum">
              <a:rPr lang="ru-RU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428625" y="142875"/>
            <a:ext cx="8229600" cy="10715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Позиция автора</a:t>
            </a:r>
            <a:r>
              <a:rPr lang="ru-RU" sz="1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его отношение к обсуждаемой проблеме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357188" y="1500188"/>
            <a:ext cx="8515350" cy="49291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понять мнение автора  о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выделенной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проблеме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четко сформулировать вывод, к которому приходит автор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2400" b="1" i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Это ответы на вопросы: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хотел сказать автор?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Какова была цель его высказывания?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 чего он это всё написал?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он сам относится к поставленной проблеме? 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kumimoji="1"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мысли, чувства, переживания являются для автора главными, ключевыми?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Чему учит текст?..</a:t>
            </a:r>
            <a:endParaRPr kumimoji="1"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428625" y="1643063"/>
            <a:ext cx="8358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just">
              <a:defRPr/>
            </a:pP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eaLnBrk="0" hangingPunct="0"/>
            <a:endParaRPr lang="ru-RU"/>
          </a:p>
        </p:txBody>
      </p:sp>
      <p:pic>
        <p:nvPicPr>
          <p:cNvPr id="27654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5" y="5429250"/>
            <a:ext cx="8477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152C6-0931-42D1-A110-E99B02448BD5}" type="slidenum">
              <a:rPr lang="ru-RU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428625" y="142875"/>
            <a:ext cx="8229600" cy="1643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Позиция автора</a:t>
            </a:r>
            <a:r>
              <a:rPr lang="ru-RU" sz="1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  быть выражена</a:t>
            </a:r>
            <a:endParaRPr lang="ru-RU" sz="8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357188" y="2286000"/>
            <a:ext cx="4143375" cy="4071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4857750" y="2000250"/>
            <a:ext cx="4000500" cy="4643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7188" y="2514600"/>
            <a:ext cx="3786187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ПРЯМО </a:t>
            </a:r>
          </a:p>
          <a:p>
            <a:pPr marL="342900" indent="-342900" algn="ctr"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Tx/>
              <a:buChar char="-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названии  текста</a:t>
            </a:r>
          </a:p>
          <a:p>
            <a:pPr marL="342900" indent="-342900" algn="ctr">
              <a:buFontTx/>
              <a:buChar char="-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отдельных предложениях текста</a:t>
            </a:r>
          </a:p>
          <a:p>
            <a:pPr marL="342900" indent="-342900" algn="ctr"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-через  ряд аргументов</a:t>
            </a:r>
          </a:p>
          <a:p>
            <a:pPr marL="342900" indent="-342900" eaLnBrk="0" hangingPunct="0">
              <a:defRPr/>
            </a:pPr>
            <a:endParaRPr lang="ru-RU" sz="2800" dirty="0">
              <a:latin typeface="Arial" pitchFamily="34" charset="0"/>
            </a:endParaRP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5143500" y="2214563"/>
            <a:ext cx="37147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ЧЕРЕЗ  МОДАЛЬНЫЙ  ПЛАН  ТЕКСТА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-риторические вопросы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-порядок слов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-лексические повторы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оценочную лексику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-модальные слова и -частицы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-ряд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вводных слов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-словосочетаний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предложений и т.д. </a:t>
            </a:r>
          </a:p>
          <a:p>
            <a:pPr marL="342900" indent="-342900" algn="ctr">
              <a:defRPr/>
            </a:pP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643063" y="1857375"/>
            <a:ext cx="1071562" cy="4635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143250" y="1857375"/>
            <a:ext cx="1714500" cy="357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8681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0063" y="5357813"/>
            <a:ext cx="11430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1F2C-02FD-47FB-9813-1817E32EC44D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2058988"/>
            <a:ext cx="91440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400" b="1" i="1">
              <a:solidFill>
                <a:srgbClr val="666633"/>
              </a:solidFill>
            </a:endParaRPr>
          </a:p>
          <a:p>
            <a:pPr eaLnBrk="0" hangingPunct="0"/>
            <a:endParaRPr lang="ru-RU"/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428625" y="142875"/>
            <a:ext cx="8229600" cy="714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типовые  конструкции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1500188"/>
            <a:ext cx="8643937" cy="50720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Автор считает, что…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«…»,- пишет автор.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Позиция автора такова: «…»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Автор стремится донести до читателя мысль о том, что…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Автор убеждает нас в том, что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642938" y="3817938"/>
            <a:ext cx="742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2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357813"/>
            <a:ext cx="8477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178D8-C357-4D9E-9B64-5DC858CF2E2D}" type="slidenum">
              <a:rPr lang="ru-RU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500063"/>
            <a:ext cx="8429625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ПОЗИЦИЯ  АВТОРА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63" y="3071813"/>
            <a:ext cx="3000375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К3 – 1 балл</a:t>
            </a:r>
          </a:p>
        </p:txBody>
      </p:sp>
      <p:pic>
        <p:nvPicPr>
          <p:cNvPr id="30724" name="Picture 1" descr="D:\НАТАША\Клипатры 2007\выпускной\C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571625"/>
            <a:ext cx="422275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EF1AB-FAE0-466D-9BF3-BD4AE8DF29BF}" type="slidenum">
              <a:rPr lang="ru-RU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ptop"/>
          <p:cNvSpPr>
            <a:spLocks noEditPoints="1" noChangeArrowheads="1"/>
          </p:cNvSpPr>
          <p:nvPr/>
        </p:nvSpPr>
        <p:spPr bwMode="auto">
          <a:xfrm>
            <a:off x="2857500" y="3071813"/>
            <a:ext cx="3357563" cy="28575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ШАГ 5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625" y="214313"/>
            <a:ext cx="8229600" cy="1582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Аргументация собственного мнения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8EAA5-91CE-49F3-A195-F4A9E1665337}" type="slidenum">
              <a:rPr lang="ru-RU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457200" y="274638"/>
            <a:ext cx="8229600" cy="511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Аргументация  собственной  позиции</a:t>
            </a: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428625" y="285750"/>
            <a:ext cx="8229600" cy="1000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Аргументация  собственной  позиции</a:t>
            </a: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357188" y="3643313"/>
            <a:ext cx="3929062" cy="19288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Аргументация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это приведение доказательств, объяснений, примеров для обоснования какой-либо мысли</a:t>
            </a: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857750" y="3643313"/>
            <a:ext cx="3857625" cy="19288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Аргумент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это доказательства, приводимые в поддержку тезиса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28625" y="1643063"/>
            <a:ext cx="8229600" cy="15001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одобрить позицию автора, сформулировать собственную позицию, подобрав 2 аргумента, доказывающих справедливость мнения автора и вашего мнения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5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428750" y="5500688"/>
            <a:ext cx="8572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1FB0D-2ECE-4A95-83FD-013F47EEDBC8}" type="slidenum">
              <a:rPr lang="ru-RU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85750"/>
            <a:ext cx="107156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2286000" y="1357313"/>
            <a:ext cx="4572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i="1">
                <a:solidFill>
                  <a:schemeClr val="bg1"/>
                </a:solidFill>
                <a:latin typeface="Georgia" pitchFamily="18" charset="0"/>
              </a:rPr>
              <a:t>Учимся понимать исходный текст</a:t>
            </a:r>
            <a:endParaRPr lang="ru-RU" sz="4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AECB3-3670-49CE-BC33-C32C43195672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150" name="Прямоугольник 7"/>
          <p:cNvSpPr>
            <a:spLocks noChangeArrowheads="1"/>
          </p:cNvSpPr>
          <p:nvPr/>
        </p:nvSpPr>
        <p:spPr bwMode="auto">
          <a:xfrm>
            <a:off x="3929063" y="3571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Язык,  который  умудрен  знаниями,  не будет запинаться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44" y="357166"/>
          <a:ext cx="8715436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3795" name="Picture 11" descr="D:\НАТАША\Клипатры 2007\школа\Сов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357188"/>
            <a:ext cx="18796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50" y="5429250"/>
            <a:ext cx="8477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A150-CA29-4130-BCC9-9BA70690969F}" type="slidenum">
              <a:rPr lang="ru-RU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0" y="-500114"/>
          <a:ext cx="8715436" cy="7358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4819" name="Picture 11" descr="D:\НАТАША\Клипатры 2007\школа\Сов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285750"/>
            <a:ext cx="198437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00063" y="5143500"/>
            <a:ext cx="8572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FF197-D867-489F-A8E0-74711B359352}" type="slidenum">
              <a:rPr lang="ru-RU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8501122" cy="60007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Схема: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Тезис (что мы доказываем?)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Аргументация (какие примеры можем привести?)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 (общий итог)</a:t>
            </a:r>
          </a:p>
          <a:p>
            <a:pPr marL="400050" indent="-4000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Формулируйте позицию чётко и прямо!!!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Типовые конструкции: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мнением (позицией, доводами) автора трудно не согласиться.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 не согласиться с точкой зрения автора.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Позиция автора заслуживает уважения, но некоторые аспекты спорны.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(не)разделяю позицию автора. 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Безусловно (конечно, разумеется, пожалуй),…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Оценивая авторскую позицию в целом, можно сказать…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Размышляя над позицией автора, прежде всего хочется отметить…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 не согласить с автором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5843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5286375"/>
            <a:ext cx="928687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5BF05-48A0-4F9B-B131-084DCE2AF5A2}" type="slidenum">
              <a:rPr lang="ru-RU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8" y="285750"/>
            <a:ext cx="7215187" cy="954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СОБСТВЕННАЯ   ПОЗИЦИЯ АРГУМЕНТЫ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7750" y="3429000"/>
            <a:ext cx="3857625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К4 – 3 балла</a:t>
            </a:r>
          </a:p>
        </p:txBody>
      </p:sp>
      <p:pic>
        <p:nvPicPr>
          <p:cNvPr id="36868" name="Picture 1" descr="D:\НАТАША\Клипатры 2007\выпускной\C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000250"/>
            <a:ext cx="3635375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74111-A42B-4A73-A9F3-E0FDEAC9F4D0}" type="slidenum">
              <a:rPr lang="ru-RU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57158" y="571480"/>
          <a:ext cx="8358246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3E522-12E6-4033-AF1E-416E19946447}" type="slidenum">
              <a:rPr lang="ru-RU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j03701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714875"/>
            <a:ext cx="1739900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990600" y="228600"/>
            <a:ext cx="7010400" cy="4724400"/>
          </a:xfrm>
          <a:prstGeom prst="wedgeRoundRectCallout">
            <a:avLst>
              <a:gd name="adj1" fmla="val -46421"/>
              <a:gd name="adj2" fmla="val 61829"/>
              <a:gd name="adj3" fmla="val 16667"/>
            </a:avLst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400"/>
              <a:t> </a:t>
            </a:r>
            <a:endParaRPr lang="ru-RU"/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1419225" y="685800"/>
            <a:ext cx="6305550" cy="3810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Желаю удачи на ЕГЭ!!!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B66BE-CC2F-4AEA-B8B2-0A6F64CA9284}" type="slidenum">
              <a:rPr lang="ru-RU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5" y="357188"/>
            <a:ext cx="8286750" cy="646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ЦЕЛЬ   УРОКА: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143125" y="1071563"/>
            <a:ext cx="484188" cy="9779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14438" y="2071688"/>
            <a:ext cx="3500437" cy="2554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-НАУЧИТЬСЯ  ПРАВИЛЬНО  ПОНИМАТЬ  ИСХОДНЫЙ  ТЕКСТ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625" y="2071688"/>
            <a:ext cx="3929063" cy="30464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ОТОБРАТЬ  МАТЕРИАЛ, НЕОБХОДИМЫЙ  ДЛЯ  НАПИСАНИЯ   СОЧИНЕНИЯ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7072313" y="1000125"/>
            <a:ext cx="484187" cy="100012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6434" name="Picture 2" descr="D:\НАТАША\Клипатры 2007\школа\126112263237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357688"/>
            <a:ext cx="1500187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1571625" y="5643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44135-072C-4A81-9593-BB6171FCC6F3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1000125"/>
            <a:ext cx="4357688" cy="28003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ПАВЛОВ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ОЛЕГ  ОЛЕГОВИЧ (р.1970)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современный писатель, публицист</a:t>
            </a:r>
          </a:p>
        </p:txBody>
      </p:sp>
      <p:pic>
        <p:nvPicPr>
          <p:cNvPr id="147459" name="Picture 3" descr="D:\НАТАША\220px-Pavlov_Oleg-Russian_write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428596" y="500042"/>
            <a:ext cx="3857653" cy="57150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05AE9-81F6-4F99-AF89-06FC8CC26A60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НАТАША\2.png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 cstate="print"/>
          <a:srcRect t="4446" r="-76"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D332-428B-4966-8641-84657C162153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500063"/>
            <a:ext cx="8358187" cy="31432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 ИСХОДНЫМ  ТЕКСТОМ</a:t>
            </a:r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2786063" y="3786188"/>
            <a:ext cx="3357562" cy="28575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B903F-1AC2-4338-A47A-E5446B60E43A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214313"/>
            <a:ext cx="8358187" cy="714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ПУБЛИЦИСТИЧЕСКИЙ   СТИЛЬ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00688" y="1714500"/>
            <a:ext cx="3214687" cy="714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черты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9588" y="1652588"/>
            <a:ext cx="3214687" cy="714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назначение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3" y="3500438"/>
            <a:ext cx="4143375" cy="2500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сообщение фактов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-формирование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общественного мнения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-активное  воздействие  на разум и чувства  человека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3" y="3571875"/>
            <a:ext cx="3857625" cy="25717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-актуальность проблематики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-политическая  страстность и образность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-острота  и страстность изложения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63" y="1000125"/>
            <a:ext cx="1357312" cy="6064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86438" y="1000125"/>
            <a:ext cx="1214437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643062" y="3000376"/>
            <a:ext cx="10001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715919" y="2999582"/>
            <a:ext cx="10001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275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86250" y="5643563"/>
            <a:ext cx="857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2EE71-76F3-4695-8997-E4DF4FD9CEBD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71813" y="142875"/>
            <a:ext cx="3143250" cy="7858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75" y="1357313"/>
            <a:ext cx="3143250" cy="7858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смысловая завершенность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4688" y="2857500"/>
            <a:ext cx="3143250" cy="7858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законченность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43563" y="1357313"/>
            <a:ext cx="3143250" cy="7858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связность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50" y="4357688"/>
            <a:ext cx="3143250" cy="7858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смысловое  единство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86438" y="4214813"/>
            <a:ext cx="3143250" cy="7858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информативность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29000" y="5572125"/>
            <a:ext cx="3143250" cy="7858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цельность</a:t>
            </a:r>
          </a:p>
        </p:txBody>
      </p:sp>
      <p:cxnSp>
        <p:nvCxnSpPr>
          <p:cNvPr id="16" name="Прямая со стрелкой 15"/>
          <p:cNvCxnSpPr>
            <a:stCxn id="5" idx="1"/>
          </p:cNvCxnSpPr>
          <p:nvPr/>
        </p:nvCxnSpPr>
        <p:spPr>
          <a:xfrm rot="10800000" flipV="1">
            <a:off x="1357313" y="534988"/>
            <a:ext cx="1714500" cy="7508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90925" y="1909763"/>
            <a:ext cx="1820863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3"/>
          </p:cNvCxnSpPr>
          <p:nvPr/>
        </p:nvCxnSpPr>
        <p:spPr>
          <a:xfrm>
            <a:off x="6215063" y="534988"/>
            <a:ext cx="1571625" cy="822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1535907" y="1893094"/>
            <a:ext cx="3214687" cy="1571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4536282" y="1464469"/>
            <a:ext cx="3071812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2678907" y="2821781"/>
            <a:ext cx="4572000" cy="928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303" name="Picture 1" descr="D:\НАТАША\Клипатры 2007\школа\958898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5813" y="5357813"/>
            <a:ext cx="857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6CBED-37B2-457F-BB3C-6DEE8B71E8B4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Надпись крупным планом'">
  <a:themeElements>
    <a:clrScheme name="Шаблон оформления 'Надпись крупным планом'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'Надпись крупным планом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Надпись крупным планом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блон оформления 'Стопка книг и тетрадей'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1167</Words>
  <Application>Microsoft Office PowerPoint</Application>
  <PresentationFormat>Экран (4:3)</PresentationFormat>
  <Paragraphs>257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Шаблон оформления 'Надпись крупным планом'</vt:lpstr>
      <vt:lpstr>Шаблон оформления 'Стопка книг и тетрадей'</vt:lpstr>
      <vt:lpstr>УРОК  РУССКОГО  ЯЗЫКА  в 10 КЛАССЕ УЧИМСЯ  ПОНИМАТЬ   ИСХОДНЫЙ  ТЕКСТ (подготовка к ЕГЭ часть С)   Учитель  русского  языка  и  литературы Гомзякова Вера Ивановна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практикум   «От анализа текста – к сочинению»</dc:title>
  <dc:creator>Администратор</dc:creator>
  <cp:lastModifiedBy>DNA7 X86</cp:lastModifiedBy>
  <cp:revision>203</cp:revision>
  <dcterms:modified xsi:type="dcterms:W3CDTF">2013-01-05T08:30:00Z</dcterms:modified>
</cp:coreProperties>
</file>