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2" r:id="rId4"/>
    <p:sldId id="260" r:id="rId5"/>
    <p:sldId id="256" r:id="rId6"/>
    <p:sldId id="258" r:id="rId7"/>
    <p:sldId id="264" r:id="rId8"/>
    <p:sldId id="257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6600"/>
    <a:srgbClr val="990000"/>
    <a:srgbClr val="90F3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348F-C72F-4533-B555-3DBEE6374A7B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BA0-9B20-4D99-99CD-3C6EA01EB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348F-C72F-4533-B555-3DBEE6374A7B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BA0-9B20-4D99-99CD-3C6EA01EB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348F-C72F-4533-B555-3DBEE6374A7B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BA0-9B20-4D99-99CD-3C6EA01EB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348F-C72F-4533-B555-3DBEE6374A7B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BA0-9B20-4D99-99CD-3C6EA01EB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348F-C72F-4533-B555-3DBEE6374A7B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BA0-9B20-4D99-99CD-3C6EA01EB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348F-C72F-4533-B555-3DBEE6374A7B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BA0-9B20-4D99-99CD-3C6EA01EB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348F-C72F-4533-B555-3DBEE6374A7B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BA0-9B20-4D99-99CD-3C6EA01EB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348F-C72F-4533-B555-3DBEE6374A7B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BA0-9B20-4D99-99CD-3C6EA01EB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348F-C72F-4533-B555-3DBEE6374A7B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BA0-9B20-4D99-99CD-3C6EA01EB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348F-C72F-4533-B555-3DBEE6374A7B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BA0-9B20-4D99-99CD-3C6EA01EB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348F-C72F-4533-B555-3DBEE6374A7B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8BA0-9B20-4D99-99CD-3C6EA01EB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F348F-C72F-4533-B555-3DBEE6374A7B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18BA0-9B20-4D99-99CD-3C6EA01EB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14414" y="1500174"/>
            <a:ext cx="7187624" cy="17805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Вторая группа раннего возраста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«Веснушки»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600076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Стеньшина</a:t>
            </a:r>
            <a:r>
              <a:rPr lang="ru-RU" dirty="0" smtClean="0"/>
              <a:t> Е.В, </a:t>
            </a:r>
          </a:p>
          <a:p>
            <a:r>
              <a:rPr lang="ru-RU" dirty="0" smtClean="0"/>
              <a:t>воспитатель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85728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МБДОУ «ЦРР – </a:t>
            </a:r>
            <a:r>
              <a:rPr lang="ru-RU" dirty="0" err="1" smtClean="0"/>
              <a:t>д</a:t>
            </a:r>
            <a:r>
              <a:rPr lang="ru-RU" dirty="0" smtClean="0"/>
              <a:t>/с № 50 «Непоседа» г. Новочебоксарска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2428868"/>
            <a:ext cx="7152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Творческая мастерская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4" descr="884600.gif / Фотографии. Картинки. Видео. Бесплатный хостинг.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70" y="1357298"/>
            <a:ext cx="1330340" cy="133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214290"/>
            <a:ext cx="6858047" cy="611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502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85728"/>
            <a:ext cx="6715172" cy="6238041"/>
          </a:xfrm>
        </p:spPr>
      </p:pic>
      <p:sp>
        <p:nvSpPr>
          <p:cNvPr id="3" name="Прямоугольник 2"/>
          <p:cNvSpPr/>
          <p:nvPr/>
        </p:nvSpPr>
        <p:spPr>
          <a:xfrm>
            <a:off x="4000496" y="571480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«Солнышко,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колоколышко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MG_20150312_1412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85918" y="214290"/>
            <a:ext cx="5429288" cy="637006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00232" y="5643578"/>
            <a:ext cx="50006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«Матрешка, матрешка, откройся немножко</a:t>
            </a:r>
            <a:endParaRPr lang="ru-RU" sz="28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150225_1511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28992" y="285728"/>
            <a:ext cx="5286412" cy="2709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20150225_092311_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4348" y="285728"/>
            <a:ext cx="279684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50225_092311_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34" y="4214818"/>
            <a:ext cx="3428992" cy="233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150225_15111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857620" y="4214818"/>
            <a:ext cx="4929222" cy="2322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786182" y="1428736"/>
            <a:ext cx="45720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Самолеты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5072074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Облака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4" descr="884600.gif / Фотографии. Картинки. Видео. Бесплатный хостинг.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8352498">
            <a:off x="7673841" y="2783001"/>
            <a:ext cx="1330340" cy="133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MG_20150312_14122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786314" y="642918"/>
            <a:ext cx="4067501" cy="500615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8596" y="2000240"/>
            <a:ext cx="42148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«С праздником!»</a:t>
            </a:r>
          </a:p>
        </p:txBody>
      </p:sp>
      <p:pic>
        <p:nvPicPr>
          <p:cNvPr id="11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596" y="2786058"/>
            <a:ext cx="4286280" cy="289074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150225_1511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357290" y="285728"/>
            <a:ext cx="5670853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150225_092311_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357290" y="3500438"/>
            <a:ext cx="570376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643042" y="5715016"/>
            <a:ext cx="5357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Чудесная клумба»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50225_1511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1142984"/>
            <a:ext cx="8507868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42976" y="4857760"/>
            <a:ext cx="75009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«Дом моей мечты»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3108" y="2214554"/>
            <a:ext cx="6336157" cy="17145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4" descr="884600.gif / Фотографии. Картинки. Видео. Бесплатный хостинг.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14290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60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19</cp:revision>
  <dcterms:created xsi:type="dcterms:W3CDTF">2015-02-25T13:26:05Z</dcterms:created>
  <dcterms:modified xsi:type="dcterms:W3CDTF">2015-03-21T15:07:18Z</dcterms:modified>
</cp:coreProperties>
</file>