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0" r:id="rId2"/>
    <p:sldId id="282" r:id="rId3"/>
    <p:sldId id="256" r:id="rId4"/>
    <p:sldId id="281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3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ndAc>
      <p:stSnd>
        <p:snd r:embed="rId13" name="chimes.wav"/>
      </p:stSnd>
    </p:sndAc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7056784" cy="93610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развитие общей моторики у детей с речевыми нарушениями</a:t>
            </a:r>
            <a:endParaRPr lang="ru-RU" sz="2400" b="1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483768" y="2420888"/>
            <a:ext cx="3559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Консультация для родителей</a:t>
            </a:r>
            <a:endParaRPr lang="ru-RU" sz="20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932040" y="3429000"/>
            <a:ext cx="36724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ГБДОУ № 97 Центрального района                                       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Кашеварова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С.А.                                                      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3347864" y="5949280"/>
            <a:ext cx="2767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 – Петербург 2015г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Музыка для зарядки в детском саду скачать файлообменная вет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3155120" cy="223224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Яркий красный мячик, прыгает как зайчик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(прыжки на месте)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Покатился по дорожке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(бег на месте)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Подождал меня немножко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(остановиться)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Наклонюсь, возьму его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(наклониться)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подброшу высоко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(имитация движения)</a:t>
            </a:r>
          </a:p>
          <a:p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://im2-tub-ru.yandex.net/i?id=aabef431a0e001608a9b7406adfdc09f-10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56992"/>
            <a:ext cx="2631172" cy="1944216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40768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Дружно по лесу гуляем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(шаги на месте)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листочки собираем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(наклоны вперед)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Собирать их каждый рад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 чудный листопад!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(прыжки на месте, с хлопками в ладоши)</a:t>
            </a:r>
          </a:p>
          <a:p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://im2-tub-ru.yandex.net/i?id=32cacbff64f6d3c40ee4cbff23eaab66-1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12976"/>
            <a:ext cx="3215397" cy="244827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веселые милашки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(руки на пояс раскачиваться в стороны)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Чудо – куклы, неваляшки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(продолжать раскачиваться)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танцуем и поем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(приседание)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весело живем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(прыжки на месте)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http://im2-tub-ru.yandex.net/i?id=016c951fc3a08aac6d211bcc72129424-67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44824"/>
            <a:ext cx="1428750" cy="142875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364" name="Picture 4" descr="http://im2-tub-ru.yandex.net/i?id=da0f0731c8c6bba36406d97f69dcaa47-72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573016"/>
            <a:ext cx="2364854" cy="2364854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807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мы репку посадили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(наклониться)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водой ее полили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(имитация движения)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теперь ее потянем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(имитация движения)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из репы кашу сварим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(имитация еды)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будем мы от репки здоровые и крепкие!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(показать «силу»)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http://im0-tub-ru.yandex.net/i?id=f4efa39ad8283f1616494e90f5961ced-24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501008"/>
            <a:ext cx="2185020" cy="2825457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340" name="Picture 4" descr="http://im1-tub-ru.yandex.net/i?id=51e9e5c2604b71a4e7345449d1514469-96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844824"/>
            <a:ext cx="2782389" cy="2016224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Маленькие птички,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Птички-невелички,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лесу летают,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Песни распевают.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(машем руками, как крылышками)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Буйный ветер налетел,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(руки вверх, раскачиваемся из стороны в сторону)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Птичек унести хотел.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Птички спрятались в дупло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(приседаем на корточки, закрываем голову руками)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 уютно и тепло.</a:t>
            </a: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://im2-tub-ru.yandex.net/i?id=6c9beed1426e8588b489bfa09826c6cf-34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620688"/>
            <a:ext cx="1743075" cy="142875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268" name="Picture 4" descr="http://im2-tub-ru.yandex.net/i?id=6c9beed1426e8588b489bfa09826c6cf-34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708920"/>
            <a:ext cx="1743075" cy="142875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272" name="Picture 8" descr="http://im0-tub-ru.yandex.net/i?id=800f15ffc8a3d32be173239381a47719-128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293096"/>
            <a:ext cx="2052439" cy="198623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Медведь по лесу бродит, от дуба к дубу ходит.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(Идти вразвалочку)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Находит в дуплах мёд и в рот к себе кладёт.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(«доставать» мёд рукой)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Облизывает лапу сластёна косолапый,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(имитация движения)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пчёлы налетают, медведя прогоняют.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(«отмахиваться» от пчёл)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пчёлы жалят мишку: «Не ешь наш мёд, воришка».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(слегка пощипать себя за нос и щёки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Бредёт лесной дорогой медведь к себе в берлогу.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(Идти вразвалочку)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Ложится, засыпает и пчёлок вспоминает.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(руки под щеку, наклонить голову)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http://im0-tub-ru.yandex.net/i?id=b7086a2cac8b8448513d77875de52351-108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869160"/>
            <a:ext cx="2946567" cy="1584176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44" name="Picture 4" descr="http://im3-tub-ru.yandex.net/i?id=9814c222be95f4fbc975fb8051995d81-126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5466" y="1772816"/>
            <a:ext cx="1781958" cy="2088232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Тик-так, тик-так,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доме кто умеет так?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маятник в часах,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Отбивает каждый такт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(Наклоны 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влево-вправо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 часах сидит кукушка,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неё своя избушка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(Ребенок  приседает )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Прокукует птичка время,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Снова спрячется за дверью,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(Приседания.)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Стрелки движутся по кругу.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касаются друг друга.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(Вращение туловищем вправо.)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Повернёмся мы с тобой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 стрелки часовой.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(Вращение туловищем влево.)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часы идут, идут,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(Ходьба на месте.)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Иногда вдруг отстают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(Замедление темпа ходьбы.)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бывает, что спешат,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Словно убежать хотят!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(Бег на месте.)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их не заведут,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они совсем встают.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(Ребенок останавливается)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im3-tub-ru.yandex.net/i?id=2b41a81f62b40678224d1d4c2a5aabff-43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24744"/>
            <a:ext cx="1905000" cy="142875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196" name="Picture 4" descr="http://im0-tub-ru.yandex.net/i?id=77cd571324e2294b4f18087a2ff5fa91-10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717032"/>
            <a:ext cx="1853486" cy="1944216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9675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 в классики играть,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одной ноге скакать.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теперь ещё немножко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другой поскачем ножке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                    (Прыжки на одной ножке.)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im1-tub-ru.yandex.net/i?id=9e231e833fb91d02499df6e1515bd940-127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96952"/>
            <a:ext cx="2288654" cy="2417592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2474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 дует нам в лицо,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Закачалось деревцо.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 тише, тише, тише.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Деревцо всё выше, выше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                                                                     (Ребенок имитирует дуновение ветра, качая туловище то в одну, то в другую сторону. На слова «тише, тише» ребенок приседает, на «выше, выше» — выпрямляется.)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Нескучная зарядка по методике Бориса Никитина - физическое развитие ребенка / Методики раннего развития детей дошкольного возра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564904"/>
            <a:ext cx="2182380" cy="3312368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Вышли мышки как-то раз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(Ходьба на месте 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Поглядеть, который час.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(Повороты влево, вправо, пальцы «трубочкой» перед глазами.)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Раз, два, три, четыре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(Хлопки над головой в ладоши.)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Мышки дернули за гири.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(Руки вверх и приседание с опусканием рук "дернули за гири".)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Вдруг раздался страшный звон,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(Хлопки перед собой.)</a:t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Убежали мышки вон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(Бег на месте)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Персональный сайт - На зарядку становись."/>
          <p:cNvPicPr>
            <a:picLocks noChangeAspect="1" noChangeArrowheads="1"/>
          </p:cNvPicPr>
          <p:nvPr/>
        </p:nvPicPr>
        <p:blipFill>
          <a:blip r:embed="rId3" cstate="print"/>
          <a:srcRect l="1890" t="1746" r="49916" b="9211"/>
          <a:stretch>
            <a:fillRect/>
          </a:stretch>
        </p:blipFill>
        <p:spPr bwMode="auto">
          <a:xfrm>
            <a:off x="5508104" y="3645024"/>
            <a:ext cx="2736304" cy="2736304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124" name="Picture 4" descr="http://im3-tub-ru.yandex.net/i?id=78d4de2f1d481dc4796e46c7f4bddd3d-93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196752"/>
            <a:ext cx="1781175" cy="142875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275856" y="33265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консультации</a:t>
            </a:r>
            <a:endParaRPr lang="ru-RU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836712"/>
            <a:ext cx="42484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О значении развития общей моторики                                           у детей с речевыми нарушениями                                                                               2. Игры для развития общей моторики                                                                                     3. Игра « 1,2,3,4,5 – все умеем мы считать..»                                                                          4. Игра « Руки к солнцу поднимаю..»                                                                                          5. Игра « Индюк»                                                                                                                        6. Игра « Зайцы бегали в лесу..»                                                                                                         7. Игра « Вот большая пирамидка…»                                                                                                   8. Игра « Яркий красный мячик..»                                                                                                    9. Игра « Дружно по лесу гуляем…»                                                                                          10. Игра « Мы весёлые милашки..»                                                                                        11. Игра « Репка»                                                                                                                                </a:t>
            </a:r>
          </a:p>
          <a:p>
            <a:endParaRPr lang="ru-RU" sz="1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2492896"/>
            <a:ext cx="4032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 Игра « Маленькие птички..»                                                                                                13. Игра « Медведь по лесу бродит..»                                                                                      14. Игра « Тик – так..»                                                                                                                        15. Игра « Будем в классики играть..»                                                                                       16. Игра « Ветер дует нам в лицо…»                                                                                        17. Игра « Вышли мышки как-то раз…»                                                                                   18. Игра « Вышли уточки на луг..»                                                                                            19. Игра « </a:t>
            </a:r>
            <a:r>
              <a:rPr lang="ru-RU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Хомка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хомка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хомячок…»                                                                                       20. Игра « По дорожке…»                                                                                                                      21. Литература </a:t>
            </a: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724281" y="5517232"/>
            <a:ext cx="7592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презентации использовались картинки из поисковой системы « </a:t>
            </a:r>
            <a:r>
              <a:rPr lang="ru-RU" sz="1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Яндекс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верх 5"/>
          <p:cNvSpPr/>
          <p:nvPr/>
        </p:nvSpPr>
        <p:spPr>
          <a:xfrm rot="2583152">
            <a:off x="3789858" y="2717869"/>
            <a:ext cx="484632" cy="1697022"/>
          </a:xfrm>
          <a:prstGeom prst="upArrow">
            <a:avLst>
              <a:gd name="adj1" fmla="val 21436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Вышли уточки на луг,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Кря-кря-кря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(Шагаем.)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Пролетел веселый жук,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Ж-ж-ж!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(Машем руками-крыльями.)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Гуси шеи выгибают,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Га-га-га!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(Круговые вращения шеей.)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Клювом перья расправляют.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(Повороты туловища 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влево-вправо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 ветки раскачал?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(Качаем поднятыми вверх руками.)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Шарик тоже зарычал,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Р-р-р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(Руки на поясе, наклонились вперед, смотрим перед собой.)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Зашептал в воде камыш,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Ш-ш-ш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(Подняли вверх руки, потянулись.)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опять настала тишь,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Ш-ш-ш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(Присели.)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im0-tub-ru.yandex.net/i?id=b7086a2cac8b8448513d77875de52351-108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437112"/>
            <a:ext cx="3080502" cy="1656184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76" name="Picture 4" descr="http://im2-tub-ru.yandex.net/i?id=612c34b9dcd8f63517f5c9113653a49a-17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2780928"/>
            <a:ext cx="921643" cy="1088555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78" name="Picture 6" descr="http://im2-tub-ru.yandex.net/i?id=612c34b9dcd8f63517f5c9113653a49a-17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348880"/>
            <a:ext cx="853535" cy="1008112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80" name="Picture 8" descr="http://im3-tub-ru.yandex.net/i?id=007716dc460c9e2f44968dd2dbc68dda-64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908720"/>
            <a:ext cx="913061" cy="815233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34076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Хомка-хомка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хомячок,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Полосатенький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бочок.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Хомка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раненько встает,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Щеки моет, шейку трет.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Подметает </a:t>
            </a:r>
            <a:r>
              <a:rPr lang="ru-RU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хомка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хатку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выходит на зарядку.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Раз, два, три, четыре, пять!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Хомка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хочет сильным стать.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(Ребенок имитирует все движения хомячка.)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Pics Zone - Последние коллекции"/>
          <p:cNvPicPr>
            <a:picLocks noChangeAspect="1" noChangeArrowheads="1"/>
          </p:cNvPicPr>
          <p:nvPr/>
        </p:nvPicPr>
        <p:blipFill>
          <a:blip r:embed="rId3" cstate="print"/>
          <a:srcRect l="8240" t="17868" r="5244" b="16154"/>
          <a:stretch>
            <a:fillRect/>
          </a:stretch>
        </p:blipFill>
        <p:spPr bwMode="auto">
          <a:xfrm>
            <a:off x="6228184" y="836712"/>
            <a:ext cx="1890210" cy="216024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52" name="Picture 4" descr="homemosaic.ru - Коллекция поделок и рецепт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149080"/>
            <a:ext cx="2951356" cy="2179463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0728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дорожке, по дорожке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Скачем мы на правой ножке                                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(Подскоки на правой ноге.)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 этой же дорожке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Скачем мы на левой ножке.                                  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(Подскоки на левой ноге.)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тропинке побежим,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лужайки добежим.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(Бег на месте.)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лужайке, на лужайке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попрыгаем как зайки.                                               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(Прыжки на месте на обеих ногах.)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Стоп. Немного отдохнем.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домой пешком пойдем.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(Ходьба на месте</a:t>
            </a:r>
            <a:r>
              <a:rPr lang="ru-RU" dirty="0" smtClean="0">
                <a:solidFill>
                  <a:srgbClr val="002060"/>
                </a:solidFill>
              </a:rPr>
              <a:t>.)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Детки. - Комплексы для профилактики и коррекции плоскостопия"/>
          <p:cNvPicPr>
            <a:picLocks noChangeAspect="1" noChangeArrowheads="1"/>
          </p:cNvPicPr>
          <p:nvPr/>
        </p:nvPicPr>
        <p:blipFill>
          <a:blip r:embed="rId3" cstate="print"/>
          <a:srcRect l="58849" t="2520" r="409"/>
          <a:stretch>
            <a:fillRect/>
          </a:stretch>
        </p:blipFill>
        <p:spPr bwMode="auto">
          <a:xfrm>
            <a:off x="6084168" y="1052736"/>
            <a:ext cx="1944216" cy="4178238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563888" y="476672"/>
            <a:ext cx="161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196752"/>
            <a:ext cx="5472608" cy="4855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Алябьева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Е.А. </a:t>
            </a:r>
            <a:r>
              <a:rPr lang="ru-RU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Логоритмические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упражнения без музыкального сопровождения: Методическое пособие. – М.: ТЦ Сфера, 2006. – 64 с. (Логопед в ДОУ).</a:t>
            </a:r>
          </a:p>
          <a:p>
            <a:pPr>
              <a:lnSpc>
                <a:spcPct val="150000"/>
              </a:lnSpc>
            </a:pPr>
            <a:r>
              <a:rPr lang="ru-RU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Дедюхина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Г.В., Кириллова Е.В. Учимся говорить. Московский издательский центр "</a:t>
            </a:r>
            <a:r>
              <a:rPr lang="ru-RU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Техинформ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", МАИ, 1997 год.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Захарова Л.В. Игры и упражнения с детьми раннего возраста, имеющими отклонения в психофизическом развитии. 2004. – 23 с.</a:t>
            </a:r>
          </a:p>
          <a:p>
            <a:pPr>
              <a:lnSpc>
                <a:spcPct val="150000"/>
              </a:lnSpc>
            </a:pPr>
            <a:r>
              <a:rPr lang="ru-RU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Картушина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М.Ю. </a:t>
            </a:r>
            <a:r>
              <a:rPr lang="ru-RU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Логоритмика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малышей. – М.: ТЦ Сфера, 2005. – 144 с. (Программа развития)</a:t>
            </a:r>
          </a:p>
          <a:p>
            <a:pPr>
              <a:lnSpc>
                <a:spcPct val="150000"/>
              </a:lnSpc>
            </a:pPr>
            <a:r>
              <a:rPr lang="ru-RU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Картушина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М.Ю. </a:t>
            </a:r>
            <a:r>
              <a:rPr lang="ru-RU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Логоритмические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занятия в детском саду: Методическое пособие. – М.: ТЦ Сфера, 2004. – 192 с.</a:t>
            </a: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492896"/>
            <a:ext cx="5071853" cy="52322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764704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развития общей моторики у детей с речевыми нарушениями используются подвижные игры, которые развивают у детей умение ориентироваться в пространстве, менять темп движений, ритмично и ловко двигаться.</a:t>
            </a:r>
            <a:endParaRPr lang="ru-RU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420888"/>
            <a:ext cx="60486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упражнения дают навык точного совмещения разнородных движений в направлении, скорости, напряженности. Это упражнения с предметами, небольшие импровизации. Вначале разучиваются простые, а затем более сложные по содержанию и структуре упражнения. Отдельные движения разучиваются изолированно, а затем соединяются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437112"/>
            <a:ext cx="5184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Проговаривание стихов одновременно с движениями делает речь детей более ритмичной, громкой, четкой, эмоциональной, а также хорошо развивает слуховое восприятие.</a:t>
            </a:r>
            <a:endParaRPr lang="ru-RU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0" name="Picture 2" descr="http://im0-tub-ru.yandex.net/i?id=52778c60ed7d33c03f355cf0dab1be92-50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221088"/>
            <a:ext cx="1905000" cy="142875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683567" y="83671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Уважаемые родители! Предлагаю вам  следующие игры для развития общей моторики . Играйте вместе с ребенком!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4" name="Picture 2" descr="Ранний и дошкольный возрас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916832"/>
            <a:ext cx="3638551" cy="41420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28083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Раз, два, три, четыре, пять - 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умеем мы считать,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Отдыхать умеем тоже.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Руки за спину положим.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Голову поднимем выше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легко-легко подышим…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Раз, два! – выше голова,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Три, четыре – руки шире.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Пять, шесть – тихо сесть.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3284984"/>
            <a:ext cx="32403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 – подняться, подтянуться,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– согнуться, разогнуться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– в ладоши три хлопка,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Головою три кивка.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четыре – руки шире,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Пять – руками помахать,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Шесть –на стул тихонько сядь.</a:t>
            </a: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8" descr="http://im1-tub-ru.yandex.net/i?id=b135ad606e5c0d615adc408efed3b74a-113-144&amp;n=21"/>
          <p:cNvPicPr>
            <a:picLocks noChangeAspect="1" noChangeArrowheads="1"/>
          </p:cNvPicPr>
          <p:nvPr/>
        </p:nvPicPr>
        <p:blipFill>
          <a:blip r:embed="rId3" cstate="print"/>
          <a:srcRect r="21881" b="-799"/>
          <a:stretch>
            <a:fillRect/>
          </a:stretch>
        </p:blipFill>
        <p:spPr bwMode="auto">
          <a:xfrm>
            <a:off x="4788024" y="1124744"/>
            <a:ext cx="2664296" cy="171890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4086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Руки к солнцу поднимаю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вдыхаю, и вдыхаю.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Ну, а руки опускаю,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Воздух тихо выдыхаю.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очень хорошо.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сегодня дождик шел!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(поднимаем ручки через стороны вверх,</a:t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делая вдох через нос.</a:t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стороны опускает руки и тихо</a:t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произносим на выдохе: «Ф – Ф – Ф»)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14" descr="http://im1-tub-ru.yandex.net/i?id=f467792f94dda06980295f642c6fcb87-00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72816"/>
            <a:ext cx="2979787" cy="215926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4572000" cy="60631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Индюк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Ходит по двору индюк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(шаги на месте)</a:t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уток и подруг.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Вдруг увидел он грача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(остановиться, удивленно посмотреть вниз)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Рассердился сгоряча.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Сгоряча затопал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(потопать ногами)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Крыльями захлопал (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руками, словно крыльям, похлопать себя по бокам)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Весь раздулся, словно шар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(руки на поясе)</a:t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медный самовар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(сцепить округленные руки перед грудью)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Затряс бородою (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помотать головой, приговаривая «бала – 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как индюк)</a:t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http://im3-tub-ru.yandex.net/i?id=d79aba0c4cdda83082bfa5f342f692cf-0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28184" y="1484784"/>
            <a:ext cx="1620180" cy="18002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484" name="Picture 4" descr="http://im1-tub-ru.yandex.net/i?id=952dcba674078b14d0bf1fe40fc184e9-85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005064"/>
            <a:ext cx="1504181" cy="214883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70080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Зайцы бегали в лесу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(бег на месте)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Повстречали там лису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(повилять «хвостиком»)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Прыг-скок, прыг-скок,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(прыжки на месте)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Убежали под кусток.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(присесть)</a:t>
            </a:r>
          </a:p>
          <a:p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im0-tub-ru.yandex.net/i?id=772abce78056cd10dadb9776e7cfa92f-128-144&amp;n=21"/>
          <p:cNvPicPr>
            <a:picLocks noChangeAspect="1" noChangeArrowheads="1"/>
          </p:cNvPicPr>
          <p:nvPr/>
        </p:nvPicPr>
        <p:blipFill>
          <a:blip r:embed="rId3" cstate="print"/>
          <a:srcRect l="47879" b="939"/>
          <a:stretch>
            <a:fillRect/>
          </a:stretch>
        </p:blipFill>
        <p:spPr bwMode="auto">
          <a:xfrm>
            <a:off x="5148064" y="3284984"/>
            <a:ext cx="2508376" cy="2304256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Picture 2" descr="http://im3-tub-ru.yandex.net/i?id=91d6424bcbccc83116e0a15e46054e08-27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573016"/>
            <a:ext cx="2473821" cy="2195699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273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большая пирамидка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(потянуться вверх)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веселый мячик звонкий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(прыжки на месте)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Мягкий мишка косолапый (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шаги на месте, на внешней стороне стопы)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живут в большой коробке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(показать большой квадрат)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когда ложусь я спать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(руки под щеку, закрыть глаза)</a:t>
            </a:r>
          </a:p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Начинают все играть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(изобразить любое движение)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6" name="Picture 4" descr="финансово-хозяйствен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573016"/>
            <a:ext cx="2924065" cy="2664296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50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50</Template>
  <TotalTime>369</TotalTime>
  <Words>922</Words>
  <Application>Microsoft Office PowerPoint</Application>
  <PresentationFormat>Экран (4:3)</PresentationFormat>
  <Paragraphs>73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50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Valentink</dc:creator>
  <cp:lastModifiedBy>Valentink</cp:lastModifiedBy>
  <cp:revision>44</cp:revision>
  <dcterms:created xsi:type="dcterms:W3CDTF">2015-02-21T07:58:53Z</dcterms:created>
  <dcterms:modified xsi:type="dcterms:W3CDTF">2015-02-22T07:43:52Z</dcterms:modified>
</cp:coreProperties>
</file>