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347" r:id="rId2"/>
    <p:sldId id="348" r:id="rId3"/>
    <p:sldId id="342" r:id="rId4"/>
    <p:sldId id="350" r:id="rId5"/>
    <p:sldId id="344" r:id="rId6"/>
    <p:sldId id="354" r:id="rId7"/>
    <p:sldId id="335" r:id="rId8"/>
    <p:sldId id="367" r:id="rId9"/>
    <p:sldId id="366" r:id="rId10"/>
    <p:sldId id="365" r:id="rId11"/>
    <p:sldId id="364" r:id="rId12"/>
    <p:sldId id="360" r:id="rId13"/>
    <p:sldId id="356" r:id="rId14"/>
    <p:sldId id="357" r:id="rId15"/>
    <p:sldId id="358" r:id="rId16"/>
    <p:sldId id="361" r:id="rId17"/>
    <p:sldId id="35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CC"/>
    <a:srgbClr val="CCFF99"/>
    <a:srgbClr val="66FF66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360B1-D342-4EF0-9733-593BA93168B4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FA20-B6E2-44F2-88DE-C583701A27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77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191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447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61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318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437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577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79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272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016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99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671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166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I:\Новая папка\DSC001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5623" y="428604"/>
            <a:ext cx="7188261" cy="587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3494" name="Picture 6" descr="http://3.bp.blogspot.com/_Mr1FycX9L4A/TOlNHU0qjxI/AAAAAAAADEU/5TNw1q1b5p4/s320/3292512817_10381958b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49092"/>
            <a:ext cx="3048000" cy="228600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3496" name="Picture 8" descr="https://encrypted-tbn3.gstatic.com/images?q=tbn:ANd9GcTnPc8xJq_qApa2rtoGXt-h10rRWKWhe53rwzsBQPk2kVdvjFh60fawO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692298"/>
            <a:ext cx="1746262" cy="142876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3498" name="Picture 10" descr="https://encrypted-tbn1.gstatic.com/images?q=tbn:ANd9GcQjhBR8FGb-tHhnq4KQM-ATpZvOe2qzxFxEJLDH6riPxKdkFJNCKo_xcrhY"/>
          <p:cNvPicPr>
            <a:picLocks noChangeAspect="1" noChangeArrowheads="1"/>
          </p:cNvPicPr>
          <p:nvPr/>
        </p:nvPicPr>
        <p:blipFill>
          <a:blip r:embed="rId4" cstate="print"/>
          <a:srcRect l="3704" t="14815" r="11111" b="14815"/>
          <a:stretch>
            <a:fillRect/>
          </a:stretch>
        </p:blipFill>
        <p:spPr bwMode="auto">
          <a:xfrm>
            <a:off x="285720" y="3763736"/>
            <a:ext cx="1643074" cy="135732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3502" name="Picture 14" descr="https://encrypted-tbn0.gstatic.com/images?q=tbn:ANd9GcQutU6Bqd4y774fVF2HnOVJXNyPzIC0ro5e6Ng5DeT0v9PHlQvm4JSKyM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3714752"/>
            <a:ext cx="1219200" cy="114300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3504" name="Picture 16" descr="https://encrypted-tbn0.gstatic.com/images?q=tbn:ANd9GcTXaEzaBZ8FMsAaeNEIOl-RneYmbdgu1eKhXcahLxR-qXjS9NBWOkKyZ5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714752"/>
            <a:ext cx="1247775" cy="114300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3506" name="Picture 18" descr="https://encrypted-tbn0.gstatic.com/images?q=tbn:ANd9GcTIL1jTp4Q7NdF_59G_F0N7z-y4rMbVmeRiBmS51zKuprj-3TDJ59mxZ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214950"/>
            <a:ext cx="876300" cy="120015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3508" name="Picture 20" descr="https://encrypted-tbn2.gstatic.com/images?q=tbn:ANd9GcRpkIWJXsUnau0HzTxl40IJXRW0tjcLp_fH1xnYTFf1xYJXBAmGev1RhR0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1071546"/>
            <a:ext cx="1295400" cy="96202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3510" name="Picture 22" descr="https://encrypted-tbn0.gstatic.com/images?q=tbn:ANd9GcQACZzo3tAkrVbnQ_0Pt0WEQwbP3eVTW8XzrhMGlD5gML2cuhZozmEk_B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2143116"/>
            <a:ext cx="1104900" cy="142875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3512" name="Picture 24" descr="https://encrypted-tbn3.gstatic.com/images?q=tbn:ANd9GcQ9p8UjJnRzUMTLXf4VmCMLOOubA3lZxNk8aEtvqnyPEKiafXrw34caqr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1516159" y="5113231"/>
            <a:ext cx="1311047" cy="151448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3514" name="Picture 26" descr="https://encrypted-tbn1.gstatic.com/images?q=tbn:ANd9GcTM2qcXaCa8FQUWR43kBGhUvxEQCBS8WR2UZxPWgnY6-fF1LO3HsXtbArhuQ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928670"/>
            <a:ext cx="1166812" cy="116681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142976" y="214290"/>
            <a:ext cx="7368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Трафареты, силуэты, контуры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4514" name="Picture 2" descr="http://i.io.ua/img_su/small/0002/34/00023485_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3929066"/>
            <a:ext cx="3393285" cy="2262190"/>
          </a:xfrm>
          <a:prstGeom prst="rect">
            <a:avLst/>
          </a:prstGeom>
          <a:noFill/>
        </p:spPr>
      </p:pic>
      <p:pic>
        <p:nvPicPr>
          <p:cNvPr id="64520" name="Picture 8" descr="схема узор детской мозаики Ромашка"/>
          <p:cNvPicPr>
            <a:picLocks noChangeAspect="1" noChangeArrowheads="1"/>
          </p:cNvPicPr>
          <p:nvPr/>
        </p:nvPicPr>
        <p:blipFill>
          <a:blip r:embed="rId3" cstate="print"/>
          <a:srcRect b="5482"/>
          <a:stretch>
            <a:fillRect/>
          </a:stretch>
        </p:blipFill>
        <p:spPr bwMode="auto">
          <a:xfrm>
            <a:off x="4214810" y="1071546"/>
            <a:ext cx="4572000" cy="55007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000108"/>
            <a:ext cx="2494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Мозаика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434" name="Picture 2" descr="Д932010-с Рыба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3143273" cy="218662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4098" name="Picture 2" descr="Вязаная игрушка рыбалка на магнитах крючк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642918"/>
            <a:ext cx="3286128" cy="244268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4100" name="Picture 4" descr="http://img01.cp.aliimg.com/bao/uploaded/i1/823098580/T25gGlXkJbXXXXXXXX_!!8230985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492838"/>
            <a:ext cx="3286148" cy="293655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4102" name="Picture 6" descr="Деревянная игрушка Рыбал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772861"/>
            <a:ext cx="3481394" cy="27279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38" name="Picture 2" descr="http://1.bp.blogspot.com/-hX4V8Gi-xsw/UEJdASdDfcI/AAAAAAAAGTI/3iv7CmlYEzs/s640/kaleidoscope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571612"/>
            <a:ext cx="5429250" cy="409575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14480" y="714356"/>
            <a:ext cx="5508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Просмотр калейдоскопа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857892"/>
            <a:ext cx="7128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Конкурс калейдоскопов своими руками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643314"/>
            <a:ext cx="3810000" cy="2867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67" name="Picture 7" descr="Детская игра &quot;Сбей кегл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4500594" cy="25215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5369" name="Picture 9" descr="http://ped-kopilka.ru/images/1(400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4643446"/>
            <a:ext cx="4358599" cy="201118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5371" name="Picture 11" descr="http://2.bp.blogspot.com/-5BIY36U7o0Q/T1bqDtU2k-I/AAAAAAAAAdc/Piqzl054Rxw/s320/%25D0%2598%25D0%25B7%25D0%25BE%25D0%25B1%25D1%2580%25D0%25B0%25D0%25B6%25D0%25B5%25D0%25BD%25D0%25B8%25D0%25B5+0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2643182"/>
            <a:ext cx="2860331" cy="18324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5373" name="Picture 13" descr="undefine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8" y="428604"/>
            <a:ext cx="2882697" cy="200535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386" name="Picture 2" descr="Игра &quot;Кольцеброс&quot; в интернет-магазине товаров для детского творчества Яркое де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071942"/>
            <a:ext cx="2857500" cy="258127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6388" name="Picture 4" descr="http://dovosp.ru/insertfiles/images/competition/itogi-konkursa-fizicheskoe-oborudovanie-svoimi-rukami/image_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99683"/>
            <a:ext cx="2714644" cy="56417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357166"/>
            <a:ext cx="2259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Кольцеброс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94" name="Picture 10" descr="Слон кольцеброс мал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071546"/>
            <a:ext cx="2928958" cy="278251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http://babyboom.by/i/photo/oftalmol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810000" cy="4333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6" name="Picture 4" descr="Доктор Айболит, врач, клипарт,отрисов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357298"/>
            <a:ext cx="4500594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678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Сюжетно – ролевая игра                                     « На приёме у  окулиста»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71480"/>
            <a:ext cx="9215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Рассматривание картины через резервуар 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или лупу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 descr="калейдоско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3286148" cy="24711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9218" name="Picture 2" descr="http://2.bp.blogspot.com/-y51-d2zSV8E/Tm4oMkyHqBI/AAAAAAAAAHI/ZmTziRJswBs/s1600/%25D0%259A%25D0%25BE%25D0%25BF%25D0%25B8%25D1%258F+talen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14488"/>
            <a:ext cx="2990850" cy="426720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9220" name="Picture 4" descr="http://www.stihi.ru/pics/2011/11/18/8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286256"/>
            <a:ext cx="2524100" cy="218492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C:\Users\Samsung\Downloads\Пособия\ef932812a98b1912cc1b0033a088b442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571900" cy="37862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Samsung\Downloads\Пособия\2515ececab49dc67af49a8cf3a18cd84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4060090" cy="38105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79512" y="404664"/>
            <a:ext cx="896448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методу В.Ф. Базарного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данной методике следует учить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после зрительной работы вблизи перемещать взгляд вдаль, вверх,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смотреть на зрительный стимул, расположенный в глубине пространства.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Соблюдение этого правила обеспечивает снятие аккомодационного напряжения.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в динамическую работу включаются глазные мышцы, которые недостаточно часто работают, и, наоборот, расслабляются те глазные мышцы, на которые падала основная нагрузка при работе на близком расстоянии.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1" name="Picture 5" descr="http://zreni.ru/uploads/posts/2012-05/1335893666_45.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4509120"/>
            <a:ext cx="3754809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картинками, расположенными на стенах групповой комнаты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  <a:tabLst>
                <a:tab pos="2435225" algn="l"/>
              </a:tabLst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стенах (или свисают с потолка) по всему периметру группы, силуэтное изображение предметов,-  игрушек, героев сказок, геометрические фигуры, цифры, буквы.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tabLst>
                <a:tab pos="2435225" algn="l"/>
              </a:tabLst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размер соответствует зрительным возможностям детей (15-30 см).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tabLst>
                <a:tab pos="2435225" algn="l"/>
              </a:tabLst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занятии дети по просьбе педагога встают, отыскивают глазами нужную картинку-ответ на вопрос педагога или на загадку.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tabLst>
                <a:tab pos="2435225" algn="l"/>
              </a:tabLst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 могут соответствовать лексической теме.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3" descr="C:\Users\Samsung\Desktop\Работа с воспитатеолями\img_1086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99150"/>
            <a:ext cx="2486650" cy="175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Samsung\Desktop\Работа с воспитатеолями\img_10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5117789"/>
            <a:ext cx="1975722" cy="1740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Samsung\Desktop\Работа с воспитатеолями\img_1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7664" y="4293097"/>
            <a:ext cx="1616336" cy="2350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24744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упражнения выполняются в позе свободного стояния.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Каждое упражнение базируется </a:t>
            </a:r>
            <a:r>
              <a:rPr lang="ru-RU" sz="2400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зрительно-поисковых стимулах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зрительного поиска дети совершают совместные движения головой, глазами и туловищем.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упражнения, которое проводится в середине занятия, 1,5-2 минуты.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260648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картинками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схемами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расположенными на стенах групповой комнаты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go1.imgsmail.ru/imgpreview?key=http%3A//zreni.ru/uploads/posts/2012-05/1335893493%5F38.1.png&amp;mb=imgdb_preview_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143380"/>
            <a:ext cx="2286016" cy="2403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:\DCIM\101SSCAM\SDC15081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5000628" y="3357562"/>
            <a:ext cx="3281155" cy="159500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7" name="Picture 3" descr="H:\DCIM\101SSCAM\SDC15088.JPG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 l="-8107"/>
          <a:stretch>
            <a:fillRect/>
          </a:stretch>
        </p:blipFill>
        <p:spPr bwMode="auto">
          <a:xfrm>
            <a:off x="4857752" y="4929198"/>
            <a:ext cx="3500462" cy="192882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wall.ru/photo/3/snezhnye_gory_1680x10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58243" flipH="1">
            <a:off x="2255422" y="685933"/>
            <a:ext cx="1266820" cy="120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58243" flipH="1">
            <a:off x="7115494" y="4537163"/>
            <a:ext cx="1200983" cy="114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58704">
            <a:off x="522364" y="4534723"/>
            <a:ext cx="1200983" cy="114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01928">
            <a:off x="7769624" y="614779"/>
            <a:ext cx="1200983" cy="114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04094" flipH="1">
            <a:off x="994604" y="3441765"/>
            <a:ext cx="1200983" cy="114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58243" flipH="1">
            <a:off x="6337189" y="808382"/>
            <a:ext cx="857710" cy="8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04922" flipH="1">
            <a:off x="5393287" y="3530598"/>
            <a:ext cx="940815" cy="89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12644">
            <a:off x="1657388" y="2897271"/>
            <a:ext cx="1200983" cy="114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03015">
            <a:off x="7015324" y="2183086"/>
            <a:ext cx="1200983" cy="114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3706" y="772234"/>
            <a:ext cx="1200983" cy="114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20946">
            <a:off x="7380413" y="4177534"/>
            <a:ext cx="1200983" cy="114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93471" flipH="1">
            <a:off x="443233" y="2743293"/>
            <a:ext cx="894261" cy="85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31745" y="5000636"/>
            <a:ext cx="1431745" cy="197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94425" y="142852"/>
            <a:ext cx="8505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Проследи глазками где прячется волчонок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1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1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79" presetID="1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1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500"/>
                            </p:stCondLst>
                            <p:childTnLst>
                              <p:par>
                                <p:cTn id="95" presetID="1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0"/>
                            </p:stCondLst>
                            <p:childTnLst>
                              <p:par>
                                <p:cTn id="9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3" presetID="1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5" y="1052736"/>
            <a:ext cx="881188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ИГРЫ</a:t>
            </a:r>
            <a:endParaRPr lang="ru-RU" sz="1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 descr="http://1m1.ucoz.ru/VEKTOR/DETSKIE/DETSKIE_01/04/0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7891" b="97543" l="36465" r="49857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-5319"/>
          <a:stretch/>
        </p:blipFill>
        <p:spPr bwMode="auto">
          <a:xfrm>
            <a:off x="3563888" y="3879050"/>
            <a:ext cx="2232248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1m1.ucoz.ru/VEKTOR/DETSKIE/DETSKIE_01/04/01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543" b="73952" l="69546" r="85385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6732240" y="2924944"/>
            <a:ext cx="2187149" cy="234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1m1.ucoz.ru/VEKTOR/DETSKIE/DETSKIE_01/04/01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543" b="73952" l="69546" r="85385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flipH="1">
            <a:off x="395535" y="2960949"/>
            <a:ext cx="2043133" cy="234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75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34290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Найди дорожку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  с помощью лазерной указки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85728"/>
            <a:ext cx="5238751" cy="637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2468" name="Picture 4" descr="http://www.oksva-tm.ru/sites/default/files/DSC_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876"/>
            <a:ext cx="4619624" cy="305819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2470" name="Picture 6" descr="Шнуровки своими руками - раннее развитие детей"/>
          <p:cNvPicPr>
            <a:picLocks noChangeAspect="1" noChangeArrowheads="1"/>
          </p:cNvPicPr>
          <p:nvPr/>
        </p:nvPicPr>
        <p:blipFill>
          <a:blip r:embed="rId3" cstate="print"/>
          <a:srcRect r="3485" b="6249"/>
          <a:stretch>
            <a:fillRect/>
          </a:stretch>
        </p:blipFill>
        <p:spPr bwMode="auto">
          <a:xfrm>
            <a:off x="446966" y="785794"/>
            <a:ext cx="3624968" cy="264320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2474" name="Picture 10" descr="Шнуровальный планшет своими руками. Мастер-класс Олеси Емельянов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857231"/>
            <a:ext cx="3452817" cy="258961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428992" y="214290"/>
            <a:ext cx="230665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Шнуровки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235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 Работа с картинками, расположенными на стенах групповой комнаты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Фсук</dc:creator>
  <cp:lastModifiedBy>DNA7 X86</cp:lastModifiedBy>
  <cp:revision>91</cp:revision>
  <dcterms:created xsi:type="dcterms:W3CDTF">2012-12-01T16:31:37Z</dcterms:created>
  <dcterms:modified xsi:type="dcterms:W3CDTF">2015-03-19T20:15:20Z</dcterms:modified>
</cp:coreProperties>
</file>