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75" r:id="rId16"/>
    <p:sldId id="270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CE62F-C643-4FA7-A4A5-F9A606E460D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7C4C2-96B5-465D-B173-FEE6BFF1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785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2E6A7-5389-4C8B-906C-CD485DCAA155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61290F-1AAA-4E79-97B0-0D6149840F1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12968" cy="2273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КОНСУЛЬТАЦИЯ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«ОРЗ</a:t>
            </a:r>
            <a:r>
              <a:rPr lang="ru-RU" dirty="0">
                <a:effectLst/>
              </a:rPr>
              <a:t>, </a:t>
            </a:r>
            <a:r>
              <a:rPr lang="ru-RU" dirty="0" smtClean="0">
                <a:effectLst/>
              </a:rPr>
              <a:t>что </a:t>
            </a:r>
            <a:r>
              <a:rPr lang="ru-RU" dirty="0">
                <a:effectLst/>
              </a:rPr>
              <a:t>нужно знать </a:t>
            </a:r>
            <a:r>
              <a:rPr lang="ru-RU" dirty="0" smtClean="0">
                <a:effectLst/>
              </a:rPr>
              <a:t>родителям»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Подготовила воспитатель Михайлова Светлана Николаевна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749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85 комбинированного вида Красногвардейского района Санкт-Петербурга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br>
              <a:rPr lang="ru-RU" sz="4000" b="1" dirty="0">
                <a:solidFill>
                  <a:srgbClr val="04617B"/>
                </a:solidFill>
              </a:rPr>
            </a:br>
            <a:r>
              <a:rPr lang="ru-RU" sz="4000" b="1" dirty="0">
                <a:solidFill>
                  <a:srgbClr val="04617B"/>
                </a:solidFill>
              </a:rPr>
              <a:t>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Прием витамина C может ускорить выздоровление от ОРЗ и облегчить состояние, однако не предотвращает развитие заболевания.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959872" cy="26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br>
              <a:rPr lang="ru-RU" sz="4000" b="1" dirty="0">
                <a:solidFill>
                  <a:srgbClr val="04617B"/>
                </a:solidFill>
              </a:rPr>
            </a:br>
            <a:r>
              <a:rPr lang="ru-RU" sz="4000" b="1" dirty="0">
                <a:solidFill>
                  <a:srgbClr val="04617B"/>
                </a:solidFill>
              </a:rPr>
              <a:t>РАЗНОВИДНОСТЕЙ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Обязательно вызовите врача, если у вас или вашего ребенка появился любой из перечисленных симптомов: температура, выше чем </a:t>
            </a:r>
            <a:r>
              <a:rPr lang="ru-RU" dirty="0" smtClean="0"/>
              <a:t>38,5 С</a:t>
            </a:r>
            <a:r>
              <a:rPr lang="ru-RU" dirty="0"/>
              <a:t>; сильная </a:t>
            </a:r>
            <a:r>
              <a:rPr lang="ru-RU" dirty="0" smtClean="0"/>
              <a:t>головная боль; </a:t>
            </a:r>
            <a:r>
              <a:rPr lang="ru-RU" dirty="0"/>
              <a:t>резь в глазах от света; боль в груди; одышка, шумное или частое дыхание, затруднение при вдохе; сыпь на коже; бледность кожи или появление на ней пятен; рвота; затруднение пробуждения утром или необычная </a:t>
            </a:r>
            <a:r>
              <a:rPr lang="ru-RU" dirty="0" smtClean="0"/>
              <a:t>сонливость.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30003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400" b="1" dirty="0"/>
              <a:t>ОСЛОЖНЕНИЯ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9838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Одним из частых осложнений </a:t>
            </a:r>
            <a:r>
              <a:rPr lang="ru-RU" dirty="0" smtClean="0"/>
              <a:t>ОРЗ </a:t>
            </a:r>
            <a:r>
              <a:rPr lang="ru-RU" dirty="0"/>
              <a:t>является пневмония, бронхит, отит, ангина, обострение хронического тонзиллита, заболевания придаточных пазух носа, инфекция мочевых путей, желудочно-кишечные расстройства, миокардит, острый и подострый панкреатит и др.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ПРОФИЛАКТИКА</a:t>
            </a:r>
            <a:r>
              <a:rPr lang="ru-RU" b="1" dirty="0"/>
              <a:t>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6059016" cy="47678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Рекомендации по профилактике: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Прививки.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Избегайте тесного контакта с больными ОРВИ.                                                          Ограничьте число контактов ребёнка во время эпидемии ОРЗ.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Маска. Должна быть на больном, если рядом здоровые.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Мойте руки. Руки больного — источник вируса.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282514"/>
            <a:ext cx="3240360" cy="25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56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400" b="1" dirty="0"/>
              <a:t>ПРОФИЛАКТИКА </a:t>
            </a:r>
            <a:r>
              <a:rPr lang="ru-RU" sz="4400" b="1" dirty="0" smtClean="0"/>
              <a:t>ОРЗ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5760640" cy="4983832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9600" dirty="0"/>
              <a:t>Больше воздуха. Вирусные частицы часами сохраняют свою активность в сухом теплом и неподвижном воздухе, но быстро разрушаются в воздухе прохладном, влажном и движущемся. Проветриваем помещение!</a:t>
            </a:r>
          </a:p>
          <a:p>
            <a:pPr lvl="0">
              <a:buFont typeface="Wingdings" pitchFamily="2" charset="2"/>
              <a:buChar char="Ø"/>
            </a:pPr>
            <a:r>
              <a:rPr lang="ru-RU" sz="9600" dirty="0"/>
              <a:t>Мойте пол. Включайте увлажнители воздуха. </a:t>
            </a:r>
          </a:p>
          <a:p>
            <a:pPr lvl="0">
              <a:buFont typeface="Wingdings" pitchFamily="2" charset="2"/>
              <a:buChar char="Ø"/>
            </a:pPr>
            <a:r>
              <a:rPr lang="ru-RU" sz="9600" dirty="0"/>
              <a:t>Увлажняйте слизистые оболочки носа. Если слизь и слизистые оболочки пересыхают  — работа местного иммунитета нарушается, вирусы преодолевают защитный барьер и человек заболевает.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893" y="2492896"/>
            <a:ext cx="3247105" cy="243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/>
              <a:t>ПРОФИЛАКТИКА </a:t>
            </a:r>
            <a:r>
              <a:rPr lang="ru-RU" sz="4400" b="1" dirty="0" smtClean="0"/>
              <a:t>ОРЗ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6048672" cy="4317112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Питание. В рационе питания ребёнка должны быть продукты, богатые витамином С.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Закаливание. Очень полезны регулярные закаливающие процедуры, хождение босиком, обтирания, обливания ног  холодной водой, контрастный душ с медленным увеличением температуры,  можно посещать бассейн.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381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0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445624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Детям нужно рассказывать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 </a:t>
            </a:r>
            <a:r>
              <a:rPr lang="ru-RU" dirty="0"/>
              <a:t>простуде и о способах заражения. 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Проводя </a:t>
            </a:r>
            <a:r>
              <a:rPr lang="ru-RU" dirty="0"/>
              <a:t>необходимые профилактические мероприятия в период обострения заболевания можно избавить своего ребёнка от нежелательной простуды.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580" y="3501008"/>
            <a:ext cx="3744416" cy="29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3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12968" cy="244827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effectLst/>
              </a:rPr>
              <a:t>СПАСИБО</a:t>
            </a:r>
            <a:br>
              <a:rPr lang="ru-RU" sz="7200" dirty="0" smtClean="0">
                <a:effectLst/>
              </a:rPr>
            </a:br>
            <a:r>
              <a:rPr lang="ru-RU" sz="7200" dirty="0" smtClean="0">
                <a:effectLst/>
              </a:rPr>
              <a:t>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9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84" y="548680"/>
            <a:ext cx="7927032" cy="184137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ОРЗ, что нужно знать </a:t>
            </a:r>
            <a:r>
              <a:rPr lang="ru-RU" dirty="0" smtClean="0">
                <a:effectLst/>
              </a:rPr>
              <a:t>родителям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13690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Общие сведения о ОРЗ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51520" y="3671445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Острые респираторные заболевания (ОРЗ) -  ряд клинически сходных острых инфекционных заболеваний, возбудители которых (вирусы, бактерии, хламидии, микоплазмы) проникают в организм через дыхательные пути, колонизируются и репродуцируются преимущественно в клетках слизистых оболочек респираторной системы, повреждают их, что клинически характеризуется синдромами общей инфекционной интоксикации и поражения респираторного тракта.</a:t>
            </a:r>
          </a:p>
        </p:txBody>
      </p:sp>
    </p:spTree>
    <p:extLst>
      <p:ext uri="{BB962C8B-B14F-4D97-AF65-F5344CB8AC3E}">
        <p14:creationId xmlns:p14="http://schemas.microsoft.com/office/powerpoint/2010/main" val="18649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Заболевания, </a:t>
            </a:r>
            <a:r>
              <a:rPr lang="ru-RU" sz="4000" b="1" dirty="0"/>
              <a:t>в зависимости от вида возбудителя </a:t>
            </a:r>
            <a:r>
              <a:rPr lang="ru-RU" sz="4000" b="1" dirty="0" smtClean="0"/>
              <a:t>ОРЗ, </a:t>
            </a:r>
            <a:r>
              <a:rPr lang="ru-RU" sz="4000" b="1" dirty="0"/>
              <a:t>делят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4824536" cy="4536504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 ОРВИ </a:t>
            </a:r>
            <a:r>
              <a:rPr lang="ru-RU" dirty="0"/>
              <a:t>(Острая респираторная </a:t>
            </a:r>
            <a:r>
              <a:rPr lang="ru-RU" b="1" dirty="0"/>
              <a:t>вирусная </a:t>
            </a:r>
            <a:r>
              <a:rPr lang="ru-RU" dirty="0"/>
              <a:t>инфекция). </a:t>
            </a:r>
            <a:r>
              <a:rPr lang="ru-RU" dirty="0" smtClean="0"/>
              <a:t>К ОРВИ</a:t>
            </a:r>
            <a:r>
              <a:rPr lang="ru-RU" dirty="0"/>
              <a:t> относится:  грипп (острая инфекционная болезнь вирусной этиологии, </a:t>
            </a:r>
            <a:r>
              <a:rPr lang="ru-RU" dirty="0" smtClean="0"/>
              <a:t>сопровождающаяся интоксикацией), аденовирусная, риновирусная инфекция </a:t>
            </a:r>
            <a:r>
              <a:rPr lang="ru-RU" dirty="0"/>
              <a:t>и </a:t>
            </a:r>
            <a:r>
              <a:rPr lang="ru-RU" dirty="0" smtClean="0"/>
              <a:t>еще </a:t>
            </a:r>
            <a:r>
              <a:rPr lang="ru-RU" dirty="0"/>
              <a:t>более двух 200 других вирусных ОРЗ.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/>
              <a:t>Бактериальные </a:t>
            </a:r>
            <a:r>
              <a:rPr lang="ru-RU" dirty="0"/>
              <a:t>ОРЗ, их могут вызывать </a:t>
            </a:r>
            <a:r>
              <a:rPr lang="ru-RU" dirty="0" smtClean="0"/>
              <a:t>стрептококки</a:t>
            </a:r>
            <a:r>
              <a:rPr lang="ru-RU" dirty="0"/>
              <a:t>, стафилококки, пневмококки и многие другие </a:t>
            </a:r>
            <a:r>
              <a:rPr lang="ru-RU" b="1" dirty="0"/>
              <a:t>бактерии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13399"/>
            <a:ext cx="32670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ПРИЧИНЫ </a:t>
            </a:r>
            <a:r>
              <a:rPr lang="ru-RU" sz="4400" b="1" dirty="0"/>
              <a:t>ЗАБОЛЕВАНИЯ ОРЗ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300" y="1268760"/>
            <a:ext cx="8839815" cy="5127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Источник инфекции – больные люди, особенно в первую неделю заболевания.  Основной путь передачи ОРВИ – воздушно-капельный и контактно-бытовой: капельки мокроты, содержащие вирусы, при чихании и </a:t>
            </a:r>
            <a:r>
              <a:rPr lang="ru-RU" dirty="0" smtClean="0"/>
              <a:t>кашле </a:t>
            </a:r>
            <a:r>
              <a:rPr lang="ru-RU" dirty="0"/>
              <a:t>больного </a:t>
            </a:r>
            <a:r>
              <a:rPr lang="ru-RU" dirty="0" smtClean="0"/>
              <a:t>заражают               окружающий </a:t>
            </a:r>
            <a:r>
              <a:rPr lang="ru-RU" dirty="0"/>
              <a:t>воздух, а также предметы </a:t>
            </a:r>
            <a:r>
              <a:rPr lang="ru-RU" dirty="0" smtClean="0"/>
              <a:t>                            и </a:t>
            </a:r>
            <a:r>
              <a:rPr lang="ru-RU" dirty="0"/>
              <a:t>вещи. Заражению способствуют </a:t>
            </a:r>
            <a:r>
              <a:rPr lang="ru-RU" dirty="0" smtClean="0"/>
              <a:t>                          близкое </a:t>
            </a:r>
            <a:r>
              <a:rPr lang="ru-RU" dirty="0"/>
              <a:t>общение с больным, плохое </a:t>
            </a:r>
            <a:r>
              <a:rPr lang="ru-RU" dirty="0" smtClean="0"/>
              <a:t>        проветривание </a:t>
            </a:r>
            <a:r>
              <a:rPr lang="ru-RU" dirty="0"/>
              <a:t>помещения, </a:t>
            </a:r>
            <a:r>
              <a:rPr lang="ru-RU" dirty="0" smtClean="0"/>
              <a:t>нарушения               </a:t>
            </a:r>
            <a:r>
              <a:rPr lang="ru-RU" dirty="0"/>
              <a:t>санитарно-гигиенических норм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015441"/>
            <a:ext cx="2231639" cy="22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4617B"/>
                </a:solidFill>
              </a:rPr>
              <a:t>ПРИЧИНЫ ЗАБОЛЕВАНИЯ ОРЗ</a:t>
            </a:r>
            <a:r>
              <a:rPr lang="ru-RU" sz="4500" dirty="0">
                <a:solidFill>
                  <a:srgbClr val="04617B"/>
                </a:solidFill>
              </a:rPr>
              <a:t/>
            </a:r>
            <a:br>
              <a:rPr lang="ru-RU" sz="4500" dirty="0">
                <a:solidFill>
                  <a:srgbClr val="04617B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5172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Нервное напряжение способно создать благоприятные условия для размножения бактерий, что ведёт к возникновению простудных заболеваний.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461370" cy="336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СИМПТОМЫ </a:t>
            </a:r>
            <a:r>
              <a:rPr lang="ru-RU" sz="4400" b="1" dirty="0"/>
              <a:t>ОРЗ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32859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насморки со слизистыми или гнойно-слизистыми выделениями,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заложенность носа;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боли в горле;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кашель;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чихание;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/>
              <a:t>общая </a:t>
            </a:r>
            <a:r>
              <a:rPr lang="ru-RU" dirty="0"/>
              <a:t>слабость, утомление;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повышение температуры;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мышечная боль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воспаление слизистой носоглотки;</a:t>
            </a: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459" y="2348880"/>
            <a:ext cx="3450795" cy="260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226400"/>
          </a:xfrm>
        </p:spPr>
        <p:txBody>
          <a:bodyPr>
            <a:noAutofit/>
          </a:bodyPr>
          <a:lstStyle/>
          <a:p>
            <a:r>
              <a:rPr lang="ru-RU" sz="4000" b="1" dirty="0"/>
              <a:t>ЛЕЧЕНИЕ ОРЗ И ЕГО 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Лечение ОРЗ обычно проводится в домашних условиях под контролем врача.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Рекомендации </a:t>
            </a:r>
            <a:r>
              <a:rPr lang="ru-RU" dirty="0"/>
              <a:t>по лечению: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Тепло одеться, но в комнате </a:t>
            </a:r>
            <a:r>
              <a:rPr lang="ru-RU" dirty="0" smtClean="0"/>
              <a:t>                         прохладно </a:t>
            </a:r>
            <a:r>
              <a:rPr lang="ru-RU" dirty="0"/>
              <a:t>и влажно. Мыть полы, </a:t>
            </a:r>
            <a:r>
              <a:rPr lang="ru-RU" dirty="0" smtClean="0"/>
              <a:t>              увлажнять</a:t>
            </a:r>
            <a:r>
              <a:rPr lang="ru-RU" dirty="0"/>
              <a:t>, проветривать.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Категорически не заставлять есть. </a:t>
            </a:r>
            <a:r>
              <a:rPr lang="ru-RU" dirty="0" smtClean="0"/>
              <a:t>                       Если </a:t>
            </a:r>
            <a:r>
              <a:rPr lang="ru-RU" dirty="0"/>
              <a:t>просит (если хочется) - легкое, </a:t>
            </a:r>
            <a:r>
              <a:rPr lang="ru-RU" dirty="0" smtClean="0"/>
              <a:t>                жидкое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316406" cy="34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r>
              <a:rPr lang="ru-RU" sz="4000" b="1" dirty="0" smtClean="0">
                <a:solidFill>
                  <a:srgbClr val="04617B"/>
                </a:solidFill>
              </a:rPr>
              <a:t/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РАЗНОВИДНОСТЕЙ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Пить (поить). Пить много. Компоты, морсы, чай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   и </a:t>
            </a:r>
            <a:r>
              <a:rPr lang="ru-RU" dirty="0"/>
              <a:t>т.д.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В нос часто солевые растворы (</a:t>
            </a:r>
            <a:r>
              <a:rPr lang="ru-RU" dirty="0" err="1"/>
              <a:t>аквамарис</a:t>
            </a:r>
            <a:r>
              <a:rPr lang="ru-RU" dirty="0"/>
              <a:t>, </a:t>
            </a:r>
            <a:r>
              <a:rPr lang="ru-RU" dirty="0" err="1"/>
              <a:t>физраствор</a:t>
            </a:r>
            <a:r>
              <a:rPr lang="ru-RU" dirty="0"/>
              <a:t> и др.).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901411" cy="256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0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4617B"/>
                </a:solidFill>
              </a:rPr>
              <a:t>ЛЕЧЕНИЕ ОРЗ И ЕГО </a:t>
            </a:r>
            <a:r>
              <a:rPr lang="ru-RU" sz="4000" b="1" dirty="0" smtClean="0">
                <a:solidFill>
                  <a:srgbClr val="04617B"/>
                </a:solidFill>
              </a:rPr>
              <a:t/>
            </a:r>
            <a:br>
              <a:rPr lang="ru-RU" sz="4000" b="1" dirty="0" smtClean="0">
                <a:solidFill>
                  <a:srgbClr val="04617B"/>
                </a:solidFill>
              </a:rPr>
            </a:br>
            <a:r>
              <a:rPr lang="ru-RU" sz="4000" b="1" dirty="0" smtClean="0">
                <a:solidFill>
                  <a:srgbClr val="04617B"/>
                </a:solidFill>
              </a:rPr>
              <a:t>РАЗНОВИДНОСТЕЙ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/>
              <a:t>Постельный режим. 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Использовать жаропонижающее средство можно, когда температура повышается до </a:t>
            </a:r>
            <a:r>
              <a:rPr lang="ru-RU" dirty="0" smtClean="0"/>
              <a:t>38,2 </a:t>
            </a:r>
            <a:r>
              <a:rPr lang="ru-RU" dirty="0"/>
              <a:t>градусов.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554434"/>
            <a:ext cx="3522146" cy="265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2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344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КОНСУЛЬТАЦИЯ «ОРЗ, что нужно знать родителям»</vt:lpstr>
      <vt:lpstr>ОРЗ, что нужно знать родителям</vt:lpstr>
      <vt:lpstr>Заболевания, в зависимости от вида возбудителя ОРЗ, делят на:</vt:lpstr>
      <vt:lpstr>        ПРИЧИНЫ ЗАБОЛЕВАНИЯ ОРЗ </vt:lpstr>
      <vt:lpstr>ПРИЧИНЫ ЗАБОЛЕВАНИЯ ОРЗ </vt:lpstr>
      <vt:lpstr>               СИМПТОМЫ ОРЗ </vt:lpstr>
      <vt:lpstr>ЛЕЧЕНИЕ ОРЗ И ЕГО РАЗНОВИДНОСТЕЙ</vt:lpstr>
      <vt:lpstr>ЛЕЧЕНИЕ ОРЗ И ЕГО  РАЗНОВИДНОСТЕЙ</vt:lpstr>
      <vt:lpstr>ЛЕЧЕНИЕ ОРЗ И ЕГО  РАЗНОВИДНОСТЕЙ</vt:lpstr>
      <vt:lpstr>ЛЕЧЕНИЕ ОРЗ И ЕГО  РАЗНОВИДНОСТЕЙ</vt:lpstr>
      <vt:lpstr>ЛЕЧЕНИЕ ОРЗ И ЕГО  РАЗНОВИДНОСТЕЙ</vt:lpstr>
      <vt:lpstr>  ОСЛОЖНЕНИЯ ОРЗ </vt:lpstr>
      <vt:lpstr>ПРОФИЛАКТИКА ОРЗ </vt:lpstr>
      <vt:lpstr>ПРОФИЛАКТИКА ОРЗ</vt:lpstr>
      <vt:lpstr>ПРОФИЛАКТИКА ОРЗ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ОРЗ, что нужно знать родителям </dc:title>
  <dc:creator>Светлана</dc:creator>
  <cp:lastModifiedBy>user</cp:lastModifiedBy>
  <cp:revision>17</cp:revision>
  <cp:lastPrinted>2015-01-13T10:09:33Z</cp:lastPrinted>
  <dcterms:created xsi:type="dcterms:W3CDTF">2015-01-10T11:37:31Z</dcterms:created>
  <dcterms:modified xsi:type="dcterms:W3CDTF">2015-03-20T11:44:42Z</dcterms:modified>
</cp:coreProperties>
</file>