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60" r:id="rId5"/>
    <p:sldId id="261" r:id="rId6"/>
    <p:sldId id="258" r:id="rId7"/>
    <p:sldId id="25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1E2F-19A2-46D9-9438-4E9E1B7E1324}" type="datetimeFigureOut">
              <a:rPr lang="ru-RU" smtClean="0"/>
              <a:pPr/>
              <a:t>02.01.2004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8CB-ECE0-4223-8179-054488538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Олимпийские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91174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Девиз олимпийских игр «Быстрее! Выше! Сильнее!». </a:t>
            </a:r>
            <a:r>
              <a:rPr lang="ru-RU" dirty="0" err="1" smtClean="0">
                <a:solidFill>
                  <a:srgbClr val="FF0000"/>
                </a:solidFill>
              </a:rPr>
              <a:t>Citus</a:t>
            </a:r>
            <a:r>
              <a:rPr lang="ru-RU" dirty="0" smtClean="0">
                <a:solidFill>
                  <a:srgbClr val="FF0000"/>
                </a:solidFill>
              </a:rPr>
              <a:t> - </a:t>
            </a:r>
            <a:r>
              <a:rPr lang="ru-RU" dirty="0" err="1" smtClean="0">
                <a:solidFill>
                  <a:srgbClr val="FF0000"/>
                </a:solidFill>
              </a:rPr>
              <a:t>altius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err="1" smtClean="0">
                <a:solidFill>
                  <a:srgbClr val="FF0000"/>
                </a:solidFill>
              </a:rPr>
              <a:t>forties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Современные олимпийские игры возродил в 1896 году француз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Пьер де Кубертен. </a:t>
            </a:r>
            <a:r>
              <a:rPr lang="ru-RU" dirty="0" smtClean="0"/>
              <a:t>Они проводятся также 1 раз в четыре года.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В 1913 году появилась олимпийская символика в виде 5 переплетенных колец и священного огня</a:t>
            </a:r>
            <a:endParaRPr lang="ru-RU" dirty="0" smtClean="0"/>
          </a:p>
          <a:p>
            <a:r>
              <a:rPr lang="ru-RU" dirty="0" smtClean="0"/>
              <a:t>Олимпийский белый флаг с пятью кольцами. Каждое кольцо имеет свой цвет и обозначает континент. </a:t>
            </a:r>
          </a:p>
          <a:p>
            <a:r>
              <a:rPr lang="ru-RU" b="1" dirty="0" err="1" smtClean="0">
                <a:solidFill>
                  <a:srgbClr val="00B0F0"/>
                </a:solidFill>
              </a:rPr>
              <a:t>Голубой</a:t>
            </a:r>
            <a:r>
              <a:rPr lang="ru-RU" dirty="0" smtClean="0"/>
              <a:t> - Европа, </a:t>
            </a:r>
            <a:r>
              <a:rPr lang="ru-RU" b="1" dirty="0" smtClean="0"/>
              <a:t>чёрный</a:t>
            </a:r>
            <a:r>
              <a:rPr lang="ru-RU" dirty="0" smtClean="0"/>
              <a:t> - Африка, </a:t>
            </a:r>
            <a:r>
              <a:rPr lang="ru-RU" b="1" dirty="0" smtClean="0">
                <a:solidFill>
                  <a:srgbClr val="FFFF00"/>
                </a:solidFill>
              </a:rPr>
              <a:t>жёлтый</a:t>
            </a:r>
            <a:r>
              <a:rPr lang="ru-RU" dirty="0" smtClean="0"/>
              <a:t> - Азия, </a:t>
            </a:r>
            <a:r>
              <a:rPr lang="ru-RU" b="1" dirty="0" smtClean="0">
                <a:solidFill>
                  <a:srgbClr val="FF0000"/>
                </a:solidFill>
              </a:rPr>
              <a:t>красный</a:t>
            </a:r>
            <a:r>
              <a:rPr lang="ru-RU" dirty="0" smtClean="0"/>
              <a:t> - Америка, </a:t>
            </a:r>
            <a:r>
              <a:rPr lang="ru-RU" b="1" dirty="0" smtClean="0">
                <a:solidFill>
                  <a:srgbClr val="00B050"/>
                </a:solidFill>
              </a:rPr>
              <a:t>зелёный</a:t>
            </a:r>
            <a:r>
              <a:rPr lang="ru-RU" dirty="0" smtClean="0"/>
              <a:t> – Австралия</a:t>
            </a:r>
          </a:p>
          <a:p>
            <a:r>
              <a:rPr lang="ru-RU" dirty="0" smtClean="0"/>
              <a:t> Пять переплетенных колец - это символ праздника мира и дружбы. Они говорят о честной спортивной борьбе, призывают спортсменов бороться друг с другом только на стадионах и никогда не встречаться на полях войн. С зажжения олимпийского огня начинаются олимпийские игры.</a:t>
            </a:r>
          </a:p>
          <a:p>
            <a:r>
              <a:rPr lang="ru-RU" dirty="0" smtClean="0"/>
              <a:t> Долгий путь проделывает этот огонь. Его зажигают у развалин Древней Эллады.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Олимпийский флаг</a:t>
            </a:r>
            <a:endParaRPr lang="ru-RU" dirty="0"/>
          </a:p>
        </p:txBody>
      </p:sp>
      <p:pic>
        <p:nvPicPr>
          <p:cNvPr id="4" name="Содержимое 3" descr="olimp_kolca-300x1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898636"/>
            <a:ext cx="7918512" cy="39592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Ольга Зайцева</a:t>
            </a:r>
            <a:endParaRPr lang="ru-RU" dirty="0"/>
          </a:p>
        </p:txBody>
      </p:sp>
      <p:pic>
        <p:nvPicPr>
          <p:cNvPr id="6" name="Содержимое 5" descr="8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0109" y="1285861"/>
            <a:ext cx="5487496" cy="3643337"/>
          </a:xfrm>
        </p:spPr>
      </p:pic>
      <p:sp>
        <p:nvSpPr>
          <p:cNvPr id="7" name="TextBox 6"/>
          <p:cNvSpPr txBox="1"/>
          <p:nvPr/>
        </p:nvSpPr>
        <p:spPr>
          <a:xfrm>
            <a:off x="6572264" y="3857628"/>
            <a:ext cx="22860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Олимпийские медали,</a:t>
            </a:r>
          </a:p>
          <a:p>
            <a:r>
              <a:rPr lang="ru-RU" dirty="0" smtClean="0"/>
              <a:t>38 побед, 95 призовых мест,</a:t>
            </a:r>
          </a:p>
          <a:p>
            <a:r>
              <a:rPr lang="ru-RU" dirty="0" smtClean="0"/>
              <a:t>2474 километра на международных и российских гонках.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00827" y="1500174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Двукратная Олимпийская чемпионка,</a:t>
            </a:r>
          </a:p>
          <a:p>
            <a:r>
              <a:rPr lang="ru-RU" dirty="0" smtClean="0"/>
              <a:t>Заслуженный мастер спорта России.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Попов</a:t>
            </a:r>
            <a:endParaRPr lang="ru-RU" dirty="0"/>
          </a:p>
        </p:txBody>
      </p:sp>
      <p:pic>
        <p:nvPicPr>
          <p:cNvPr id="4" name="Содержимое 3" descr="128394838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643050"/>
            <a:ext cx="4660714" cy="3143272"/>
          </a:xfrm>
        </p:spPr>
      </p:pic>
      <p:sp>
        <p:nvSpPr>
          <p:cNvPr id="5" name="TextBox 4"/>
          <p:cNvSpPr txBox="1"/>
          <p:nvPr/>
        </p:nvSpPr>
        <p:spPr>
          <a:xfrm>
            <a:off x="5643570" y="3500438"/>
            <a:ext cx="3214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Российский пловец, четырёхкратный олимпийский чемпион, </a:t>
            </a:r>
          </a:p>
          <a:p>
            <a:r>
              <a:rPr lang="ru-RU" dirty="0"/>
              <a:t>шестикратный чемпион мира, 21-кратный чемпион Европы.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Сергей </a:t>
            </a:r>
            <a:r>
              <a:rPr lang="ru-RU" dirty="0" err="1" smtClean="0"/>
              <a:t>Чепиков</a:t>
            </a:r>
            <a:endParaRPr lang="ru-RU" dirty="0"/>
          </a:p>
        </p:txBody>
      </p:sp>
      <p:pic>
        <p:nvPicPr>
          <p:cNvPr id="6" name="Содержимое 5" descr="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4318000" cy="3238500"/>
          </a:xfrm>
        </p:spPr>
      </p:pic>
      <p:sp>
        <p:nvSpPr>
          <p:cNvPr id="7" name="TextBox 6"/>
          <p:cNvSpPr txBox="1"/>
          <p:nvPr/>
        </p:nvSpPr>
        <p:spPr>
          <a:xfrm>
            <a:off x="5214943" y="1571612"/>
            <a:ext cx="3643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Российский биатлонист и лыжник, </a:t>
            </a:r>
          </a:p>
          <a:p>
            <a:r>
              <a:rPr lang="ru-RU" dirty="0"/>
              <a:t>двукратный олимпийский чемпион и двукратный чемпион мира по биатлону. </a:t>
            </a:r>
          </a:p>
          <a:p>
            <a:r>
              <a:rPr lang="ru-RU" dirty="0"/>
              <a:t>Первый в истории отечественного биатлона обладатель Кубка мира.</a:t>
            </a:r>
          </a:p>
          <a:p>
            <a:r>
              <a:rPr lang="ru-RU" dirty="0"/>
              <a:t> Заслуженный мастер спорта СССР (1988). </a:t>
            </a:r>
          </a:p>
          <a:p>
            <a:r>
              <a:rPr lang="ru-RU" dirty="0"/>
              <a:t>Участник шести Олимпийских игр.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Плющенко</a:t>
            </a:r>
            <a:endParaRPr lang="ru-RU" dirty="0"/>
          </a:p>
        </p:txBody>
      </p:sp>
      <p:pic>
        <p:nvPicPr>
          <p:cNvPr id="6" name="Содержимое 5" descr="spla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643050"/>
            <a:ext cx="5195244" cy="2928958"/>
          </a:xfrm>
        </p:spPr>
      </p:pic>
      <p:sp>
        <p:nvSpPr>
          <p:cNvPr id="7" name="TextBox 6"/>
          <p:cNvSpPr txBox="1"/>
          <p:nvPr/>
        </p:nvSpPr>
        <p:spPr>
          <a:xfrm>
            <a:off x="5786446" y="1785926"/>
            <a:ext cx="321471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Трехкратный чемпион мира (2001, 2003, 2004). </a:t>
            </a:r>
          </a:p>
          <a:p>
            <a:r>
              <a:rPr lang="ru-RU" dirty="0"/>
              <a:t>Мастер международного класса. </a:t>
            </a:r>
          </a:p>
          <a:p>
            <a:r>
              <a:rPr lang="ru-RU" dirty="0"/>
              <a:t>Серебряный призер Олимпиады (2002, </a:t>
            </a:r>
            <a:r>
              <a:rPr lang="ru-RU" dirty="0" err="1"/>
              <a:t>Солт-Лейк-Сити</a:t>
            </a:r>
            <a:r>
              <a:rPr lang="ru-RU" dirty="0"/>
              <a:t>). </a:t>
            </a:r>
          </a:p>
          <a:p>
            <a:r>
              <a:rPr lang="ru-RU" dirty="0"/>
              <a:t>Чемпион Европы (2000, 2001, 2003, 2005, 2006). </a:t>
            </a:r>
          </a:p>
          <a:p>
            <a:r>
              <a:rPr lang="ru-RU" dirty="0"/>
              <a:t>Серебряный призер чемпионатов Европы и мира (1998, 1999, 2004).</a:t>
            </a:r>
          </a:p>
          <a:p>
            <a:r>
              <a:rPr lang="ru-RU" dirty="0"/>
              <a:t> Победитель финала соревнований Гран-при (2001).</a:t>
            </a:r>
          </a:p>
          <a:p>
            <a:r>
              <a:rPr lang="ru-RU" dirty="0"/>
              <a:t> Чемпион мира (2001).</a:t>
            </a:r>
          </a:p>
          <a:p>
            <a:r>
              <a:rPr lang="ru-RU" dirty="0"/>
              <a:t>Олимпийский чемпион (2006).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Владислав  Третьяк</a:t>
            </a:r>
            <a:endParaRPr lang="ru-RU" dirty="0"/>
          </a:p>
        </p:txBody>
      </p:sp>
      <p:pic>
        <p:nvPicPr>
          <p:cNvPr id="4" name="Содержимое 3" descr="4RIA-316051-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285992"/>
            <a:ext cx="6362182" cy="3706662"/>
          </a:xfrm>
        </p:spPr>
      </p:pic>
      <p:sp>
        <p:nvSpPr>
          <p:cNvPr id="6" name="TextBox 5"/>
          <p:cNvSpPr txBox="1"/>
          <p:nvPr/>
        </p:nvSpPr>
        <p:spPr>
          <a:xfrm>
            <a:off x="642910" y="1142984"/>
            <a:ext cx="7108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Лучший  хоккеист ХХ столетия. </a:t>
            </a:r>
          </a:p>
          <a:p>
            <a:r>
              <a:rPr lang="ru-RU" dirty="0"/>
              <a:t>Пятнадцать лет  он отстаивал честь Родины на ледовых площадках, </a:t>
            </a:r>
          </a:p>
          <a:p>
            <a:r>
              <a:rPr lang="ru-RU" dirty="0"/>
              <a:t>став многократным обладателем самых престижных мировых наград.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Ирек</a:t>
            </a:r>
            <a:r>
              <a:rPr lang="ru-RU" dirty="0" smtClean="0"/>
              <a:t> </a:t>
            </a:r>
            <a:r>
              <a:rPr lang="ru-RU" dirty="0" err="1" smtClean="0"/>
              <a:t>Зарипов</a:t>
            </a:r>
            <a:endParaRPr lang="ru-RU" dirty="0"/>
          </a:p>
        </p:txBody>
      </p:sp>
      <p:pic>
        <p:nvPicPr>
          <p:cNvPr id="4" name="Содержимое 3" descr="c2572173d8404267aa687816d3abfe5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071546"/>
            <a:ext cx="1837812" cy="2643206"/>
          </a:xfrm>
        </p:spPr>
      </p:pic>
      <p:pic>
        <p:nvPicPr>
          <p:cNvPr id="5" name="Рисунок 4" descr="565455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142984"/>
            <a:ext cx="3431862" cy="22145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3441680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Спортивные достижения</a:t>
            </a:r>
          </a:p>
          <a:p>
            <a:r>
              <a:rPr lang="ru-RU" dirty="0" smtClean="0"/>
              <a:t> Золото — Чемпионат России 2009 года — 1 место (5 км)</a:t>
            </a:r>
          </a:p>
          <a:p>
            <a:r>
              <a:rPr lang="ru-RU" dirty="0" smtClean="0"/>
              <a:t> Серебро — Чемпионат мира 2009 года — 2 место</a:t>
            </a:r>
          </a:p>
          <a:p>
            <a:r>
              <a:rPr lang="ru-RU" dirty="0" smtClean="0"/>
              <a:t> Золото — Зимние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игры 2010 года — 1 место (биатлон, 2, 4 км инд. </a:t>
            </a:r>
            <a:r>
              <a:rPr lang="ru-RU" dirty="0" err="1" smtClean="0"/>
              <a:t>преслед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 Золото — Зимние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игры 2010 года — 1 место (лыжные гонки, 15 км.)</a:t>
            </a:r>
          </a:p>
          <a:p>
            <a:r>
              <a:rPr lang="ru-RU" dirty="0" smtClean="0"/>
              <a:t> Золото — Зимние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игры 2010 года — 1 место (биатлон, 12,5 км.)</a:t>
            </a:r>
          </a:p>
          <a:p>
            <a:r>
              <a:rPr lang="ru-RU" dirty="0" smtClean="0"/>
              <a:t> Золото — Зимние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игры 2010 года — 1 место (лыжные гонки, 10 км.)</a:t>
            </a:r>
          </a:p>
          <a:p>
            <a:r>
              <a:rPr lang="ru-RU" dirty="0" smtClean="0"/>
              <a:t> Серебро — Зимние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игры 2010 года — 2 место (лыжные гонки, 1 км.)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449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Олимпийские игры</vt:lpstr>
      <vt:lpstr>Олимпийский флаг</vt:lpstr>
      <vt:lpstr>Ольга Зайцева</vt:lpstr>
      <vt:lpstr>Александр Попов</vt:lpstr>
      <vt:lpstr>Сергей Чепиков</vt:lpstr>
      <vt:lpstr>Евгений Плющенко</vt:lpstr>
      <vt:lpstr>Владислав  Третьяк</vt:lpstr>
      <vt:lpstr>Ирек Зарипов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Ольга Зайцева</dc:title>
  <dc:creator>Максим</dc:creator>
  <cp:lastModifiedBy>Admin</cp:lastModifiedBy>
  <cp:revision>15</cp:revision>
  <dcterms:created xsi:type="dcterms:W3CDTF">2012-05-21T16:56:58Z</dcterms:created>
  <dcterms:modified xsi:type="dcterms:W3CDTF">2004-01-01T23:34:41Z</dcterms:modified>
</cp:coreProperties>
</file>