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675F-1D91-46D7-8B38-E0FA4FFB048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B7D4AC4-1EBF-467F-8B0E-F1B966BC0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675F-1D91-46D7-8B38-E0FA4FFB048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4AC4-1EBF-467F-8B0E-F1B966BC0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675F-1D91-46D7-8B38-E0FA4FFB048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4AC4-1EBF-467F-8B0E-F1B966BC0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675F-1D91-46D7-8B38-E0FA4FFB048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B7D4AC4-1EBF-467F-8B0E-F1B966BC0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675F-1D91-46D7-8B38-E0FA4FFB048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4AC4-1EBF-467F-8B0E-F1B966BC0B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675F-1D91-46D7-8B38-E0FA4FFB048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4AC4-1EBF-467F-8B0E-F1B966BC0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675F-1D91-46D7-8B38-E0FA4FFB048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B7D4AC4-1EBF-467F-8B0E-F1B966BC0B8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675F-1D91-46D7-8B38-E0FA4FFB048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4AC4-1EBF-467F-8B0E-F1B966BC0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675F-1D91-46D7-8B38-E0FA4FFB048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4AC4-1EBF-467F-8B0E-F1B966BC0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675F-1D91-46D7-8B38-E0FA4FFB048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4AC4-1EBF-467F-8B0E-F1B966BC0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675F-1D91-46D7-8B38-E0FA4FFB048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4AC4-1EBF-467F-8B0E-F1B966BC0B8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600675F-1D91-46D7-8B38-E0FA4FFB048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B7D4AC4-1EBF-467F-8B0E-F1B966BC0B8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ebpCC32.tmp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484313"/>
            <a:ext cx="5724525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Трек</vt:lpstr>
      <vt:lpstr>Слайд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1</cp:revision>
  <dcterms:created xsi:type="dcterms:W3CDTF">2013-01-25T15:20:30Z</dcterms:created>
  <dcterms:modified xsi:type="dcterms:W3CDTF">2013-01-25T15:21:07Z</dcterms:modified>
</cp:coreProperties>
</file>