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BE5784-3349-44E0-9A4B-D7BAE08AF1FB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FD215-F3F3-4595-96B4-A048E5986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ebpCBF0.t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39243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" descr="ebpCC0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0"/>
            <a:ext cx="38877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" descr="ebpCC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781300"/>
            <a:ext cx="6299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2013-01-25T15:19:00Z</dcterms:created>
  <dcterms:modified xsi:type="dcterms:W3CDTF">2013-01-25T15:22:58Z</dcterms:modified>
</cp:coreProperties>
</file>