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51E06-CB44-4028-A858-FD85960AA6E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4615AD-FFE9-4FEE-A441-CA1AA2CD78AC}">
      <dgm:prSet phldrT="[Текст]"/>
      <dgm:spPr/>
      <dgm:t>
        <a:bodyPr/>
        <a:lstStyle/>
        <a:p>
          <a:r>
            <a:rPr lang="ru-RU" dirty="0" smtClean="0"/>
            <a:t>Состав</a:t>
          </a:r>
          <a:r>
            <a:rPr lang="ru-RU" baseline="0" dirty="0" smtClean="0"/>
            <a:t> слова</a:t>
          </a:r>
          <a:endParaRPr lang="ru-RU" dirty="0"/>
        </a:p>
      </dgm:t>
    </dgm:pt>
    <dgm:pt modelId="{94EC83AB-F3E3-4988-8497-041E6BD91281}" type="parTrans" cxnId="{E62C5EF5-7C70-4474-B794-E0B279BC8A97}">
      <dgm:prSet/>
      <dgm:spPr/>
      <dgm:t>
        <a:bodyPr/>
        <a:lstStyle/>
        <a:p>
          <a:endParaRPr lang="ru-RU"/>
        </a:p>
      </dgm:t>
    </dgm:pt>
    <dgm:pt modelId="{9E405251-7344-407E-952A-AF9109361687}" type="sibTrans" cxnId="{E62C5EF5-7C70-4474-B794-E0B279BC8A97}">
      <dgm:prSet/>
      <dgm:spPr/>
      <dgm:t>
        <a:bodyPr/>
        <a:lstStyle/>
        <a:p>
          <a:endParaRPr lang="ru-RU"/>
        </a:p>
      </dgm:t>
    </dgm:pt>
    <dgm:pt modelId="{3879ACDE-5CE9-4170-B3CF-84B3613D1732}">
      <dgm:prSet phldrT="[Текст]"/>
      <dgm:spPr/>
      <dgm:t>
        <a:bodyPr/>
        <a:lstStyle/>
        <a:p>
          <a:r>
            <a:rPr lang="ru-RU" dirty="0" smtClean="0"/>
            <a:t>корень</a:t>
          </a:r>
          <a:endParaRPr lang="ru-RU" dirty="0"/>
        </a:p>
      </dgm:t>
    </dgm:pt>
    <dgm:pt modelId="{69DFFF65-D459-43D4-9651-E3B69D1BBD7E}" type="parTrans" cxnId="{BC001EFB-8798-4823-8167-4AE4BB897284}">
      <dgm:prSet/>
      <dgm:spPr/>
      <dgm:t>
        <a:bodyPr/>
        <a:lstStyle/>
        <a:p>
          <a:endParaRPr lang="ru-RU"/>
        </a:p>
      </dgm:t>
    </dgm:pt>
    <dgm:pt modelId="{34BEE371-F5A2-429C-8F51-CC73E5D3B3BF}" type="sibTrans" cxnId="{BC001EFB-8798-4823-8167-4AE4BB897284}">
      <dgm:prSet/>
      <dgm:spPr/>
      <dgm:t>
        <a:bodyPr/>
        <a:lstStyle/>
        <a:p>
          <a:endParaRPr lang="ru-RU"/>
        </a:p>
      </dgm:t>
    </dgm:pt>
    <dgm:pt modelId="{DD2EDB02-81C0-42F5-9ADA-4F59B86A4739}">
      <dgm:prSet phldrT="[Текст]"/>
      <dgm:spPr/>
      <dgm:t>
        <a:bodyPr/>
        <a:lstStyle/>
        <a:p>
          <a:r>
            <a:rPr lang="ru-RU" dirty="0" smtClean="0"/>
            <a:t>приставка</a:t>
          </a:r>
          <a:endParaRPr lang="ru-RU" dirty="0"/>
        </a:p>
      </dgm:t>
    </dgm:pt>
    <dgm:pt modelId="{1D33ADF6-A33F-4B53-A6DE-CBB5A5E9AD92}" type="parTrans" cxnId="{E74B11BE-F926-4E27-8134-7278A724074D}">
      <dgm:prSet/>
      <dgm:spPr/>
      <dgm:t>
        <a:bodyPr/>
        <a:lstStyle/>
        <a:p>
          <a:endParaRPr lang="ru-RU"/>
        </a:p>
      </dgm:t>
    </dgm:pt>
    <dgm:pt modelId="{21950211-844C-4B65-A513-06B3C7A7B4AD}" type="sibTrans" cxnId="{E74B11BE-F926-4E27-8134-7278A724074D}">
      <dgm:prSet/>
      <dgm:spPr/>
      <dgm:t>
        <a:bodyPr/>
        <a:lstStyle/>
        <a:p>
          <a:endParaRPr lang="ru-RU"/>
        </a:p>
      </dgm:t>
    </dgm:pt>
    <dgm:pt modelId="{604708B7-F9AC-4C71-847F-0FC5590AF4A0}">
      <dgm:prSet phldrT="[Текст]"/>
      <dgm:spPr/>
      <dgm:t>
        <a:bodyPr/>
        <a:lstStyle/>
        <a:p>
          <a:r>
            <a:rPr lang="ru-RU" dirty="0" smtClean="0"/>
            <a:t>суффикс</a:t>
          </a:r>
          <a:endParaRPr lang="ru-RU" dirty="0"/>
        </a:p>
      </dgm:t>
    </dgm:pt>
    <dgm:pt modelId="{D18ED784-579C-4F4A-A987-F18D9BAB32AB}" type="parTrans" cxnId="{48A7F07D-D61B-4F71-9912-F034A7DF7779}">
      <dgm:prSet/>
      <dgm:spPr/>
      <dgm:t>
        <a:bodyPr/>
        <a:lstStyle/>
        <a:p>
          <a:endParaRPr lang="ru-RU"/>
        </a:p>
      </dgm:t>
    </dgm:pt>
    <dgm:pt modelId="{9019E03B-145C-49A8-8587-1BA6E70C2822}" type="sibTrans" cxnId="{48A7F07D-D61B-4F71-9912-F034A7DF7779}">
      <dgm:prSet/>
      <dgm:spPr/>
      <dgm:t>
        <a:bodyPr/>
        <a:lstStyle/>
        <a:p>
          <a:endParaRPr lang="ru-RU"/>
        </a:p>
      </dgm:t>
    </dgm:pt>
    <dgm:pt modelId="{ACC6A1A6-7AA7-4725-B7E0-58AC946BD376}">
      <dgm:prSet phldrT="[Текст]"/>
      <dgm:spPr/>
      <dgm:t>
        <a:bodyPr/>
        <a:lstStyle/>
        <a:p>
          <a:r>
            <a:rPr lang="ru-RU" dirty="0" smtClean="0"/>
            <a:t>основа</a:t>
          </a:r>
          <a:endParaRPr lang="ru-RU" dirty="0"/>
        </a:p>
      </dgm:t>
    </dgm:pt>
    <dgm:pt modelId="{B5D254DA-0BCA-498E-A2BC-C0155A9517B5}" type="parTrans" cxnId="{292A3799-0AF9-4959-BFCE-B8F7A946ADD4}">
      <dgm:prSet/>
      <dgm:spPr/>
      <dgm:t>
        <a:bodyPr/>
        <a:lstStyle/>
        <a:p>
          <a:endParaRPr lang="ru-RU"/>
        </a:p>
      </dgm:t>
    </dgm:pt>
    <dgm:pt modelId="{FCA12209-9034-4B4E-8629-3C29720669C0}" type="sibTrans" cxnId="{292A3799-0AF9-4959-BFCE-B8F7A946ADD4}">
      <dgm:prSet/>
      <dgm:spPr/>
      <dgm:t>
        <a:bodyPr/>
        <a:lstStyle/>
        <a:p>
          <a:endParaRPr lang="ru-RU"/>
        </a:p>
      </dgm:t>
    </dgm:pt>
    <dgm:pt modelId="{86A0A50A-CAC1-4C1A-8D77-8E57DF0A2D45}">
      <dgm:prSet phldrT="[Текст]"/>
      <dgm:spPr/>
      <dgm:t>
        <a:bodyPr/>
        <a:lstStyle/>
        <a:p>
          <a:r>
            <a:rPr lang="ru-RU" dirty="0" smtClean="0"/>
            <a:t>окончание</a:t>
          </a:r>
          <a:endParaRPr lang="ru-RU" dirty="0"/>
        </a:p>
      </dgm:t>
    </dgm:pt>
    <dgm:pt modelId="{219FB6FE-9127-4BC7-8777-88FA82AE05EC}" type="parTrans" cxnId="{63E399F1-74FE-4944-89FD-FFE3F3B53012}">
      <dgm:prSet/>
      <dgm:spPr/>
      <dgm:t>
        <a:bodyPr/>
        <a:lstStyle/>
        <a:p>
          <a:endParaRPr lang="ru-RU"/>
        </a:p>
      </dgm:t>
    </dgm:pt>
    <dgm:pt modelId="{E0B0B818-35DB-4E54-992E-E5FE28E3A348}" type="sibTrans" cxnId="{63E399F1-74FE-4944-89FD-FFE3F3B53012}">
      <dgm:prSet/>
      <dgm:spPr/>
      <dgm:t>
        <a:bodyPr/>
        <a:lstStyle/>
        <a:p>
          <a:endParaRPr lang="ru-RU"/>
        </a:p>
      </dgm:t>
    </dgm:pt>
    <dgm:pt modelId="{3765BAA7-1062-4964-9491-67EE77754957}" type="pres">
      <dgm:prSet presAssocID="{45C51E06-CB44-4028-A858-FD85960AA6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C709A9-8078-4898-98F4-D58814143EF4}" type="pres">
      <dgm:prSet presAssocID="{204615AD-FFE9-4FEE-A441-CA1AA2CD78AC}" presName="vertOne" presStyleCnt="0"/>
      <dgm:spPr/>
    </dgm:pt>
    <dgm:pt modelId="{EC26262C-A186-4EA8-B180-06BE8FC121A6}" type="pres">
      <dgm:prSet presAssocID="{204615AD-FFE9-4FEE-A441-CA1AA2CD78AC}" presName="txOne" presStyleLbl="node0" presStyleIdx="0" presStyleCnt="1" custLinFactNeighborX="509" custLinFactNeighborY="-18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97D03-ED29-46DD-B75B-0E4BC0F49627}" type="pres">
      <dgm:prSet presAssocID="{204615AD-FFE9-4FEE-A441-CA1AA2CD78AC}" presName="parTransOne" presStyleCnt="0"/>
      <dgm:spPr/>
    </dgm:pt>
    <dgm:pt modelId="{9B94B6AD-7FBF-4597-8263-4D1F53CB3697}" type="pres">
      <dgm:prSet presAssocID="{204615AD-FFE9-4FEE-A441-CA1AA2CD78AC}" presName="horzOne" presStyleCnt="0"/>
      <dgm:spPr/>
    </dgm:pt>
    <dgm:pt modelId="{BDF3B6E7-FB9E-47E9-A536-0E037B706AFC}" type="pres">
      <dgm:prSet presAssocID="{3879ACDE-5CE9-4170-B3CF-84B3613D1732}" presName="vertTwo" presStyleCnt="0"/>
      <dgm:spPr/>
    </dgm:pt>
    <dgm:pt modelId="{67865294-7127-46F1-8DAD-CB5A39F76FFA}" type="pres">
      <dgm:prSet presAssocID="{3879ACDE-5CE9-4170-B3CF-84B3613D1732}" presName="txTwo" presStyleLbl="node2" presStyleIdx="0" presStyleCnt="2" custLinFactNeighborX="779" custLinFactNeighborY="32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9FB814-3410-4721-A509-26E65A0C1F92}" type="pres">
      <dgm:prSet presAssocID="{3879ACDE-5CE9-4170-B3CF-84B3613D1732}" presName="parTransTwo" presStyleCnt="0"/>
      <dgm:spPr/>
    </dgm:pt>
    <dgm:pt modelId="{B7995351-8FAC-4427-BEA6-A0C9D2D1F835}" type="pres">
      <dgm:prSet presAssocID="{3879ACDE-5CE9-4170-B3CF-84B3613D1732}" presName="horzTwo" presStyleCnt="0"/>
      <dgm:spPr/>
    </dgm:pt>
    <dgm:pt modelId="{7EC110FB-86CB-4278-85F5-D20463D55597}" type="pres">
      <dgm:prSet presAssocID="{DD2EDB02-81C0-42F5-9ADA-4F59B86A4739}" presName="vertThree" presStyleCnt="0"/>
      <dgm:spPr/>
    </dgm:pt>
    <dgm:pt modelId="{017CEC59-056F-4238-A40A-BABC3D1F5ABB}" type="pres">
      <dgm:prSet presAssocID="{DD2EDB02-81C0-42F5-9ADA-4F59B86A473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6072A-5555-4BE0-B095-195F4443AF50}" type="pres">
      <dgm:prSet presAssocID="{DD2EDB02-81C0-42F5-9ADA-4F59B86A4739}" presName="horzThree" presStyleCnt="0"/>
      <dgm:spPr/>
    </dgm:pt>
    <dgm:pt modelId="{CE974BA9-D1C8-425D-AD8B-F6BAA76CD4C1}" type="pres">
      <dgm:prSet presAssocID="{21950211-844C-4B65-A513-06B3C7A7B4AD}" presName="sibSpaceThree" presStyleCnt="0"/>
      <dgm:spPr/>
    </dgm:pt>
    <dgm:pt modelId="{BCFEBFBB-50F4-46FB-BC22-902971A3708F}" type="pres">
      <dgm:prSet presAssocID="{604708B7-F9AC-4C71-847F-0FC5590AF4A0}" presName="vertThree" presStyleCnt="0"/>
      <dgm:spPr/>
    </dgm:pt>
    <dgm:pt modelId="{EE6CD65A-C86C-4074-8504-32E43E661F54}" type="pres">
      <dgm:prSet presAssocID="{604708B7-F9AC-4C71-847F-0FC5590AF4A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BC3806-C61D-4B60-B8C2-5C24DEE15043}" type="pres">
      <dgm:prSet presAssocID="{604708B7-F9AC-4C71-847F-0FC5590AF4A0}" presName="horzThree" presStyleCnt="0"/>
      <dgm:spPr/>
    </dgm:pt>
    <dgm:pt modelId="{169FC8C8-6A2A-4F9A-9873-2E913F0866B7}" type="pres">
      <dgm:prSet presAssocID="{34BEE371-F5A2-429C-8F51-CC73E5D3B3BF}" presName="sibSpaceTwo" presStyleCnt="0"/>
      <dgm:spPr/>
    </dgm:pt>
    <dgm:pt modelId="{64661768-9248-4553-9513-B9176F9EFE81}" type="pres">
      <dgm:prSet presAssocID="{ACC6A1A6-7AA7-4725-B7E0-58AC946BD376}" presName="vertTwo" presStyleCnt="0"/>
      <dgm:spPr/>
    </dgm:pt>
    <dgm:pt modelId="{D7E9DE5D-17FF-4DD6-AA6F-8524DE6821BF}" type="pres">
      <dgm:prSet presAssocID="{ACC6A1A6-7AA7-4725-B7E0-58AC946BD376}" presName="txTwo" presStyleLbl="node2" presStyleIdx="1" presStyleCnt="2" custLinFactNeighborX="698" custLinFactNeighborY="32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DE6BF-6A04-4B41-B614-0611DAB81FDC}" type="pres">
      <dgm:prSet presAssocID="{ACC6A1A6-7AA7-4725-B7E0-58AC946BD376}" presName="parTransTwo" presStyleCnt="0"/>
      <dgm:spPr/>
    </dgm:pt>
    <dgm:pt modelId="{9E9B0DD9-81B9-4137-84C1-97A225B6FF70}" type="pres">
      <dgm:prSet presAssocID="{ACC6A1A6-7AA7-4725-B7E0-58AC946BD376}" presName="horzTwo" presStyleCnt="0"/>
      <dgm:spPr/>
    </dgm:pt>
    <dgm:pt modelId="{853D53D3-E1A9-4D10-B074-A0D1C264F672}" type="pres">
      <dgm:prSet presAssocID="{86A0A50A-CAC1-4C1A-8D77-8E57DF0A2D45}" presName="vertThree" presStyleCnt="0"/>
      <dgm:spPr/>
    </dgm:pt>
    <dgm:pt modelId="{456F1B0A-97DB-4832-BDDE-820658E35115}" type="pres">
      <dgm:prSet presAssocID="{86A0A50A-CAC1-4C1A-8D77-8E57DF0A2D45}" presName="txThree" presStyleLbl="node3" presStyleIdx="2" presStyleCnt="3" custLinFactNeighborX="3412" custLinFactNeighborY="3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472408-7A12-4CB4-841F-CBF973E36269}" type="pres">
      <dgm:prSet presAssocID="{86A0A50A-CAC1-4C1A-8D77-8E57DF0A2D45}" presName="horzThree" presStyleCnt="0"/>
      <dgm:spPr/>
    </dgm:pt>
  </dgm:ptLst>
  <dgm:cxnLst>
    <dgm:cxn modelId="{48A7F07D-D61B-4F71-9912-F034A7DF7779}" srcId="{3879ACDE-5CE9-4170-B3CF-84B3613D1732}" destId="{604708B7-F9AC-4C71-847F-0FC5590AF4A0}" srcOrd="1" destOrd="0" parTransId="{D18ED784-579C-4F4A-A987-F18D9BAB32AB}" sibTransId="{9019E03B-145C-49A8-8587-1BA6E70C2822}"/>
    <dgm:cxn modelId="{9B987CBA-9925-49CB-9910-B8026CFCEFED}" type="presOf" srcId="{3879ACDE-5CE9-4170-B3CF-84B3613D1732}" destId="{67865294-7127-46F1-8DAD-CB5A39F76FFA}" srcOrd="0" destOrd="0" presId="urn:microsoft.com/office/officeart/2005/8/layout/hierarchy4"/>
    <dgm:cxn modelId="{B35810C0-B813-48B8-A3BF-AB908B287A92}" type="presOf" srcId="{ACC6A1A6-7AA7-4725-B7E0-58AC946BD376}" destId="{D7E9DE5D-17FF-4DD6-AA6F-8524DE6821BF}" srcOrd="0" destOrd="0" presId="urn:microsoft.com/office/officeart/2005/8/layout/hierarchy4"/>
    <dgm:cxn modelId="{4EADC305-5F45-4572-BA27-D71E41E7A06B}" type="presOf" srcId="{45C51E06-CB44-4028-A858-FD85960AA6E7}" destId="{3765BAA7-1062-4964-9491-67EE77754957}" srcOrd="0" destOrd="0" presId="urn:microsoft.com/office/officeart/2005/8/layout/hierarchy4"/>
    <dgm:cxn modelId="{27CF828F-5562-4221-9082-C1A39760F3FE}" type="presOf" srcId="{DD2EDB02-81C0-42F5-9ADA-4F59B86A4739}" destId="{017CEC59-056F-4238-A40A-BABC3D1F5ABB}" srcOrd="0" destOrd="0" presId="urn:microsoft.com/office/officeart/2005/8/layout/hierarchy4"/>
    <dgm:cxn modelId="{39A63F9D-83DB-49CD-B932-5CDD3B655870}" type="presOf" srcId="{86A0A50A-CAC1-4C1A-8D77-8E57DF0A2D45}" destId="{456F1B0A-97DB-4832-BDDE-820658E35115}" srcOrd="0" destOrd="0" presId="urn:microsoft.com/office/officeart/2005/8/layout/hierarchy4"/>
    <dgm:cxn modelId="{63E399F1-74FE-4944-89FD-FFE3F3B53012}" srcId="{ACC6A1A6-7AA7-4725-B7E0-58AC946BD376}" destId="{86A0A50A-CAC1-4C1A-8D77-8E57DF0A2D45}" srcOrd="0" destOrd="0" parTransId="{219FB6FE-9127-4BC7-8777-88FA82AE05EC}" sibTransId="{E0B0B818-35DB-4E54-992E-E5FE28E3A348}"/>
    <dgm:cxn modelId="{292A3799-0AF9-4959-BFCE-B8F7A946ADD4}" srcId="{204615AD-FFE9-4FEE-A441-CA1AA2CD78AC}" destId="{ACC6A1A6-7AA7-4725-B7E0-58AC946BD376}" srcOrd="1" destOrd="0" parTransId="{B5D254DA-0BCA-498E-A2BC-C0155A9517B5}" sibTransId="{FCA12209-9034-4B4E-8629-3C29720669C0}"/>
    <dgm:cxn modelId="{C47B8211-F14A-44AF-A6B4-0124CD289031}" type="presOf" srcId="{204615AD-FFE9-4FEE-A441-CA1AA2CD78AC}" destId="{EC26262C-A186-4EA8-B180-06BE8FC121A6}" srcOrd="0" destOrd="0" presId="urn:microsoft.com/office/officeart/2005/8/layout/hierarchy4"/>
    <dgm:cxn modelId="{BC001EFB-8798-4823-8167-4AE4BB897284}" srcId="{204615AD-FFE9-4FEE-A441-CA1AA2CD78AC}" destId="{3879ACDE-5CE9-4170-B3CF-84B3613D1732}" srcOrd="0" destOrd="0" parTransId="{69DFFF65-D459-43D4-9651-E3B69D1BBD7E}" sibTransId="{34BEE371-F5A2-429C-8F51-CC73E5D3B3BF}"/>
    <dgm:cxn modelId="{E74B11BE-F926-4E27-8134-7278A724074D}" srcId="{3879ACDE-5CE9-4170-B3CF-84B3613D1732}" destId="{DD2EDB02-81C0-42F5-9ADA-4F59B86A4739}" srcOrd="0" destOrd="0" parTransId="{1D33ADF6-A33F-4B53-A6DE-CBB5A5E9AD92}" sibTransId="{21950211-844C-4B65-A513-06B3C7A7B4AD}"/>
    <dgm:cxn modelId="{A9AD9197-C780-4096-B5A9-B1890740311F}" type="presOf" srcId="{604708B7-F9AC-4C71-847F-0FC5590AF4A0}" destId="{EE6CD65A-C86C-4074-8504-32E43E661F54}" srcOrd="0" destOrd="0" presId="urn:microsoft.com/office/officeart/2005/8/layout/hierarchy4"/>
    <dgm:cxn modelId="{E62C5EF5-7C70-4474-B794-E0B279BC8A97}" srcId="{45C51E06-CB44-4028-A858-FD85960AA6E7}" destId="{204615AD-FFE9-4FEE-A441-CA1AA2CD78AC}" srcOrd="0" destOrd="0" parTransId="{94EC83AB-F3E3-4988-8497-041E6BD91281}" sibTransId="{9E405251-7344-407E-952A-AF9109361687}"/>
    <dgm:cxn modelId="{643637B4-8C23-4232-8F41-BDD5A302FDCA}" type="presParOf" srcId="{3765BAA7-1062-4964-9491-67EE77754957}" destId="{46C709A9-8078-4898-98F4-D58814143EF4}" srcOrd="0" destOrd="0" presId="urn:microsoft.com/office/officeart/2005/8/layout/hierarchy4"/>
    <dgm:cxn modelId="{E8D29DD5-8A3B-4F9F-BE28-D5398B870925}" type="presParOf" srcId="{46C709A9-8078-4898-98F4-D58814143EF4}" destId="{EC26262C-A186-4EA8-B180-06BE8FC121A6}" srcOrd="0" destOrd="0" presId="urn:microsoft.com/office/officeart/2005/8/layout/hierarchy4"/>
    <dgm:cxn modelId="{4F477065-65CA-400B-928D-51522B5ECB7B}" type="presParOf" srcId="{46C709A9-8078-4898-98F4-D58814143EF4}" destId="{88397D03-ED29-46DD-B75B-0E4BC0F49627}" srcOrd="1" destOrd="0" presId="urn:microsoft.com/office/officeart/2005/8/layout/hierarchy4"/>
    <dgm:cxn modelId="{C9E0CDF2-C14D-4DDC-BBAB-1850FF70357A}" type="presParOf" srcId="{46C709A9-8078-4898-98F4-D58814143EF4}" destId="{9B94B6AD-7FBF-4597-8263-4D1F53CB3697}" srcOrd="2" destOrd="0" presId="urn:microsoft.com/office/officeart/2005/8/layout/hierarchy4"/>
    <dgm:cxn modelId="{8D03863B-FCB4-4AD8-875C-84B6DD55F776}" type="presParOf" srcId="{9B94B6AD-7FBF-4597-8263-4D1F53CB3697}" destId="{BDF3B6E7-FB9E-47E9-A536-0E037B706AFC}" srcOrd="0" destOrd="0" presId="urn:microsoft.com/office/officeart/2005/8/layout/hierarchy4"/>
    <dgm:cxn modelId="{681987E0-33E2-489F-893A-77BF1439D31E}" type="presParOf" srcId="{BDF3B6E7-FB9E-47E9-A536-0E037B706AFC}" destId="{67865294-7127-46F1-8DAD-CB5A39F76FFA}" srcOrd="0" destOrd="0" presId="urn:microsoft.com/office/officeart/2005/8/layout/hierarchy4"/>
    <dgm:cxn modelId="{5DEE716C-1024-43E5-BC15-93B59B45B06F}" type="presParOf" srcId="{BDF3B6E7-FB9E-47E9-A536-0E037B706AFC}" destId="{759FB814-3410-4721-A509-26E65A0C1F92}" srcOrd="1" destOrd="0" presId="urn:microsoft.com/office/officeart/2005/8/layout/hierarchy4"/>
    <dgm:cxn modelId="{2C044AA3-9FAB-46F7-A501-657A04E62043}" type="presParOf" srcId="{BDF3B6E7-FB9E-47E9-A536-0E037B706AFC}" destId="{B7995351-8FAC-4427-BEA6-A0C9D2D1F835}" srcOrd="2" destOrd="0" presId="urn:microsoft.com/office/officeart/2005/8/layout/hierarchy4"/>
    <dgm:cxn modelId="{A52F1B81-11C8-4D72-8CB1-D1BFF10C13B3}" type="presParOf" srcId="{B7995351-8FAC-4427-BEA6-A0C9D2D1F835}" destId="{7EC110FB-86CB-4278-85F5-D20463D55597}" srcOrd="0" destOrd="0" presId="urn:microsoft.com/office/officeart/2005/8/layout/hierarchy4"/>
    <dgm:cxn modelId="{EB115D71-AEFA-4EB6-A430-A44E2AD666A7}" type="presParOf" srcId="{7EC110FB-86CB-4278-85F5-D20463D55597}" destId="{017CEC59-056F-4238-A40A-BABC3D1F5ABB}" srcOrd="0" destOrd="0" presId="urn:microsoft.com/office/officeart/2005/8/layout/hierarchy4"/>
    <dgm:cxn modelId="{E877F097-E479-4E76-947A-66576B8AED3A}" type="presParOf" srcId="{7EC110FB-86CB-4278-85F5-D20463D55597}" destId="{D2D6072A-5555-4BE0-B095-195F4443AF50}" srcOrd="1" destOrd="0" presId="urn:microsoft.com/office/officeart/2005/8/layout/hierarchy4"/>
    <dgm:cxn modelId="{AAA684A8-F433-4A49-BDE4-F251C60F29FE}" type="presParOf" srcId="{B7995351-8FAC-4427-BEA6-A0C9D2D1F835}" destId="{CE974BA9-D1C8-425D-AD8B-F6BAA76CD4C1}" srcOrd="1" destOrd="0" presId="urn:microsoft.com/office/officeart/2005/8/layout/hierarchy4"/>
    <dgm:cxn modelId="{1D1D27C9-81C0-4495-8986-2D61B2D07890}" type="presParOf" srcId="{B7995351-8FAC-4427-BEA6-A0C9D2D1F835}" destId="{BCFEBFBB-50F4-46FB-BC22-902971A3708F}" srcOrd="2" destOrd="0" presId="urn:microsoft.com/office/officeart/2005/8/layout/hierarchy4"/>
    <dgm:cxn modelId="{E37F03B6-BDD0-4C75-9B17-6780CD8557FE}" type="presParOf" srcId="{BCFEBFBB-50F4-46FB-BC22-902971A3708F}" destId="{EE6CD65A-C86C-4074-8504-32E43E661F54}" srcOrd="0" destOrd="0" presId="urn:microsoft.com/office/officeart/2005/8/layout/hierarchy4"/>
    <dgm:cxn modelId="{68C50E91-2DB8-4392-9C2E-4114CA409BC1}" type="presParOf" srcId="{BCFEBFBB-50F4-46FB-BC22-902971A3708F}" destId="{DBBC3806-C61D-4B60-B8C2-5C24DEE15043}" srcOrd="1" destOrd="0" presId="urn:microsoft.com/office/officeart/2005/8/layout/hierarchy4"/>
    <dgm:cxn modelId="{708FA28B-D474-439A-BDBA-76EA7F242959}" type="presParOf" srcId="{9B94B6AD-7FBF-4597-8263-4D1F53CB3697}" destId="{169FC8C8-6A2A-4F9A-9873-2E913F0866B7}" srcOrd="1" destOrd="0" presId="urn:microsoft.com/office/officeart/2005/8/layout/hierarchy4"/>
    <dgm:cxn modelId="{9C25A10C-D80A-4000-A022-186B53819140}" type="presParOf" srcId="{9B94B6AD-7FBF-4597-8263-4D1F53CB3697}" destId="{64661768-9248-4553-9513-B9176F9EFE81}" srcOrd="2" destOrd="0" presId="urn:microsoft.com/office/officeart/2005/8/layout/hierarchy4"/>
    <dgm:cxn modelId="{EA2B6F9C-8507-4F7D-A41F-C1AFEAF9DD35}" type="presParOf" srcId="{64661768-9248-4553-9513-B9176F9EFE81}" destId="{D7E9DE5D-17FF-4DD6-AA6F-8524DE6821BF}" srcOrd="0" destOrd="0" presId="urn:microsoft.com/office/officeart/2005/8/layout/hierarchy4"/>
    <dgm:cxn modelId="{D5106E5C-C349-4D1A-ADAD-6A9811EC788A}" type="presParOf" srcId="{64661768-9248-4553-9513-B9176F9EFE81}" destId="{858DE6BF-6A04-4B41-B614-0611DAB81FDC}" srcOrd="1" destOrd="0" presId="urn:microsoft.com/office/officeart/2005/8/layout/hierarchy4"/>
    <dgm:cxn modelId="{86F6C1E5-AAB1-461A-ADBD-505AB284E4B5}" type="presParOf" srcId="{64661768-9248-4553-9513-B9176F9EFE81}" destId="{9E9B0DD9-81B9-4137-84C1-97A225B6FF70}" srcOrd="2" destOrd="0" presId="urn:microsoft.com/office/officeart/2005/8/layout/hierarchy4"/>
    <dgm:cxn modelId="{B4B39AB4-78DB-43F0-829A-C6A1C682D771}" type="presParOf" srcId="{9E9B0DD9-81B9-4137-84C1-97A225B6FF70}" destId="{853D53D3-E1A9-4D10-B074-A0D1C264F672}" srcOrd="0" destOrd="0" presId="urn:microsoft.com/office/officeart/2005/8/layout/hierarchy4"/>
    <dgm:cxn modelId="{73E536E6-CA4B-468A-A91A-6537FB89524C}" type="presParOf" srcId="{853D53D3-E1A9-4D10-B074-A0D1C264F672}" destId="{456F1B0A-97DB-4832-BDDE-820658E35115}" srcOrd="0" destOrd="0" presId="urn:microsoft.com/office/officeart/2005/8/layout/hierarchy4"/>
    <dgm:cxn modelId="{F27786A5-62C3-4EC8-AF05-764E30F2BE58}" type="presParOf" srcId="{853D53D3-E1A9-4D10-B074-A0D1C264F672}" destId="{F4472408-7A12-4CB4-841F-CBF973E36269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3FB332-F05C-4F3C-94BF-12CC8EB4868B}" type="datetimeFigureOut">
              <a:rPr lang="ru-RU" smtClean="0"/>
              <a:pPr/>
              <a:t>21.03.2011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81D4-D571-47C6-BFBD-2B8BB9FAE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Учитель: Уколова Е.Д.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Единообразное написание корня в однокоренных словах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Пользователь\AppData\Local\Microsoft\Windows\Temporary Internet Files\Content.IE5\N13N36AD\MC90029382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54" y="2071678"/>
            <a:ext cx="2934951" cy="2643206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7147"/>
            <a:ext cx="3000396" cy="3157649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AppData\Local\Microsoft\Windows\Temporary Internet Files\Content.IE5\2YLC259A\MC900293824[1].wm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15" y="3472143"/>
            <a:ext cx="2957207" cy="274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643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857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Весна всему свой голос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дарит-воде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листве,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земле,-всему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!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Кострам в лесу и птичьей паре, глазам и сердцу моему!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8" name="Picture 10" descr="C:\Users\Пользователь\AppData\Local\Microsoft\Windows\Temporary Internet Files\Content.IE5\QRC46AMW\MC9004372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57694"/>
            <a:ext cx="2643206" cy="2143141"/>
          </a:xfrm>
          <a:prstGeom prst="rect">
            <a:avLst/>
          </a:prstGeom>
          <a:noFill/>
        </p:spPr>
      </p:pic>
      <p:pic>
        <p:nvPicPr>
          <p:cNvPr id="2061" name="Picture 13" descr="C:\Users\Пользователь\AppData\Local\Microsoft\Windows\Temporary Internet Files\Content.IE5\N13N36AD\MP9004328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1857388" cy="2319441"/>
          </a:xfrm>
          <a:prstGeom prst="rect">
            <a:avLst/>
          </a:prstGeom>
          <a:noFill/>
        </p:spPr>
      </p:pic>
      <p:pic>
        <p:nvPicPr>
          <p:cNvPr id="2063" name="Picture 15" descr="C:\Users\Пользователь\AppData\Local\Microsoft\Windows\Temporary Internet Files\Content.IE5\F3TWSNQ7\MP9003996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3071834" cy="245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Estrangelo Edessa" pitchFamily="66" charset="0"/>
              </a:rPr>
              <a:t>Минутка чистописания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cs typeface="Estrangelo Edessa" pitchFamily="66" charset="0"/>
            </a:endParaRPr>
          </a:p>
        </p:txBody>
      </p:sp>
      <p:pic>
        <p:nvPicPr>
          <p:cNvPr id="3074" name="Picture 2" descr="C:\Users\Пользователь\AppData\Local\Microsoft\Windows\Temporary Internet Files\Content.IE5\2YLC259A\MC90043258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214842" cy="421484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AppData\Local\Microsoft\Windows\Temporary Internet Files\Content.IE5\2YLC259A\MC900432588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1746" y="3000372"/>
            <a:ext cx="2000264" cy="2000264"/>
          </a:xfrm>
          <a:prstGeom prst="rect">
            <a:avLst/>
          </a:prstGeom>
          <a:noFill/>
        </p:spPr>
      </p:pic>
      <p:pic>
        <p:nvPicPr>
          <p:cNvPr id="6" name="Picture 2" descr="C:\Users\Пользователь\AppData\Local\Microsoft\Windows\Temporary Internet Files\Content.IE5\2YLC259A\MC90043258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72008"/>
            <a:ext cx="2185762" cy="218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ользователь\AppData\Local\Microsoft\Windows\Temporary Internet Files\Content.IE5\N13N36AD\MP90040685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857520" cy="362121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AppData\Local\Microsoft\Windows\Temporary Internet Files\Content.IE5\F3TWSNQ7\MP9004066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510412" cy="3121152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AppData\Local\Microsoft\Windows\Temporary Internet Files\Content.IE5\2YLC259A\MP9004252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286124"/>
            <a:ext cx="2334641" cy="30718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85728"/>
            <a:ext cx="37812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Вспомним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AppData\Local\Microsoft\Windows\Temporary Internet Files\Content.IE5\QRC46AMW\MC90043687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214554"/>
            <a:ext cx="2071696" cy="2071696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AppData\Local\Microsoft\Windows\Temporary Internet Files\Content.IE5\QRC46AMW\MP900427835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906613" cy="45720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28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71480"/>
            <a:ext cx="32074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4943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876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35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Единообразное написание корня в однокоренных словах.</vt:lpstr>
      <vt:lpstr>Слайд 2</vt:lpstr>
      <vt:lpstr>Весна всему свой голос дарит-воде, листве, земле,-всему! Кострам в лесу и птичьей паре, глазам и сердцу моему!</vt:lpstr>
      <vt:lpstr>Минутка чистописания</vt:lpstr>
      <vt:lpstr>Слайд 5</vt:lpstr>
      <vt:lpstr>Вспомним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Единообразное написание корня в однокоренных словах.</dc:title>
  <dc:creator>Пользователь</dc:creator>
  <cp:lastModifiedBy>Пользователь</cp:lastModifiedBy>
  <cp:revision>9</cp:revision>
  <dcterms:created xsi:type="dcterms:W3CDTF">2011-03-20T10:41:51Z</dcterms:created>
  <dcterms:modified xsi:type="dcterms:W3CDTF">2011-03-21T16:19:05Z</dcterms:modified>
</cp:coreProperties>
</file>