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FED8EE-F763-4575-B587-8F6A1D80EF36}" type="datetimeFigureOut">
              <a:rPr lang="ru-RU" smtClean="0"/>
              <a:t>02.10.2012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C0004B-AE39-49FA-90C8-10DA66BECD7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Контрольная</a:t>
            </a:r>
            <a:r>
              <a:rPr lang="ru-RU" dirty="0" smtClean="0"/>
              <a:t> работа по лексике и фразеологии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Тест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6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807121\Pictures\2012-10-02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64096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807121\Pictures\2012-10-02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4096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807121\Pictures\2012-10-02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807121\Pictures\2012-10-02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807121\Pictures\2012-10-02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280920" cy="3816424"/>
          </a:xfrm>
          <a:prstGeom prst="rect">
            <a:avLst/>
          </a:prstGeom>
          <a:noFill/>
        </p:spPr>
      </p:pic>
      <p:pic>
        <p:nvPicPr>
          <p:cNvPr id="1026" name="Picture 2" descr="C:\Users\807121\Pictures\2012-10-02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20891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807121\Pictures\2012-10-02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12776"/>
            <a:ext cx="8352928" cy="5256584"/>
          </a:xfrm>
          <a:prstGeom prst="rect">
            <a:avLst/>
          </a:prstGeom>
          <a:noFill/>
        </p:spPr>
      </p:pic>
      <p:pic>
        <p:nvPicPr>
          <p:cNvPr id="2050" name="Picture 2" descr="C:\Users\807121\Pictures\2012-10-02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28092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807121\Pictures\2012-10-02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76872"/>
            <a:ext cx="8208912" cy="4320480"/>
          </a:xfrm>
          <a:prstGeom prst="rect">
            <a:avLst/>
          </a:prstGeom>
          <a:noFill/>
        </p:spPr>
      </p:pic>
      <p:pic>
        <p:nvPicPr>
          <p:cNvPr id="3074" name="Picture 2" descr="C:\Users\807121\Pictures\2012-10-02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208912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7121\Pictures\2012-10-02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07121\Pictures\2012-10-02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07121\Pictures\2012-10-02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807121\Pictures\2012-10-02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497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Контрольная работа по лексике и фразеологии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Контрольная работа по лексике и фразеологии</dc:title>
  <dc:creator>807121</dc:creator>
  <cp:lastModifiedBy>807121</cp:lastModifiedBy>
  <cp:revision>5</cp:revision>
  <dcterms:created xsi:type="dcterms:W3CDTF">2012-10-02T19:06:45Z</dcterms:created>
  <dcterms:modified xsi:type="dcterms:W3CDTF">2012-10-02T19:48:01Z</dcterms:modified>
</cp:coreProperties>
</file>