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0BFE5-6E6B-43FA-AB78-C27D68AE0B5A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A01B3-64A2-4319-8B95-AD8DF555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A01B3-64A2-4319-8B95-AD8DF555939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9A055-C5B5-47D7-ADF4-3152DE3A1ED8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674C5-7FC1-4652-BAE3-64E046D84AA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МАТЕМАТИКИ В 3 КЛАССЕ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85728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 </a:t>
            </a:r>
            <a:endParaRPr lang="ru-RU" sz="6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15008" y="1428736"/>
            <a:ext cx="29289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9600" dirty="0" smtClean="0"/>
              <a:t>57</a:t>
            </a:r>
          </a:p>
          <a:p>
            <a:r>
              <a:rPr lang="en-US" sz="9600" dirty="0" smtClean="0"/>
              <a:t>84</a:t>
            </a:r>
            <a:endParaRPr lang="ru-RU" sz="96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5644364" y="1642256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8" y="1643050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715008" y="1357298"/>
            <a:ext cx="714380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750727" y="1321579"/>
            <a:ext cx="71438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430182" y="1642256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500826" y="1643050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6500826" y="1357298"/>
            <a:ext cx="714380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536545" y="1321579"/>
            <a:ext cx="71438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00694" y="3357562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29190" y="1500174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ru-RU" sz="96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1572398" y="1856570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43042" y="1857364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1643042" y="1571612"/>
            <a:ext cx="714380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678761" y="1535893"/>
            <a:ext cx="71438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43108" y="857232"/>
            <a:ext cx="1428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 7</a:t>
            </a:r>
          </a:p>
          <a:p>
            <a:endParaRPr lang="en-US" sz="96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1643042" y="1857364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3</a:t>
            </a:r>
            <a:endParaRPr lang="ru-RU" sz="96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2286778" y="2856702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357422" y="2857496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2357422" y="2571744"/>
            <a:ext cx="714380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393141" y="2536025"/>
            <a:ext cx="71438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643042" y="2928934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59</a:t>
            </a:r>
            <a:endParaRPr lang="ru-RU" sz="9600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571604" y="3429000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28662" y="1500174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-</a:t>
            </a:r>
            <a:endParaRPr lang="ru-RU" sz="9600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4429132"/>
            <a:ext cx="1285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97</a:t>
            </a:r>
          </a:p>
          <a:p>
            <a:r>
              <a:rPr lang="ru-RU" sz="4400" dirty="0" smtClean="0"/>
              <a:t>38</a:t>
            </a:r>
          </a:p>
          <a:p>
            <a:r>
              <a:rPr lang="ru-RU" sz="4400" dirty="0" smtClean="0"/>
              <a:t>59</a:t>
            </a:r>
            <a:endParaRPr lang="ru-RU" sz="4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14480" y="5857892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57884" y="4500570"/>
            <a:ext cx="15001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27</a:t>
            </a:r>
          </a:p>
          <a:p>
            <a:r>
              <a:rPr lang="ru-RU" sz="4400" dirty="0" smtClean="0"/>
              <a:t>57</a:t>
            </a:r>
          </a:p>
          <a:p>
            <a:r>
              <a:rPr lang="ru-RU" sz="4400" dirty="0" smtClean="0"/>
              <a:t>84</a:t>
            </a:r>
            <a:endParaRPr lang="ru-RU" sz="4400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857884" y="5929330"/>
            <a:ext cx="85725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28728" y="47863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4929198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ownloads\елка горит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6572296" cy="585791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dmin\Desktop\картинки к уроку\3 смай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715304" cy="52864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  <a:sp3d>
            <a:bevelT prst="convex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011750"/>
          </a:xfrm>
        </p:spPr>
        <p:txBody>
          <a:bodyPr/>
          <a:lstStyle/>
          <a:p>
            <a:r>
              <a:rPr lang="ru-RU" dirty="0" smtClean="0"/>
              <a:t>78-22  Р        46+24  К</a:t>
            </a:r>
            <a:br>
              <a:rPr lang="ru-RU" dirty="0" smtClean="0"/>
            </a:br>
            <a:r>
              <a:rPr lang="ru-RU" dirty="0" smtClean="0"/>
              <a:t>94-42  Н        96-24  Й</a:t>
            </a:r>
            <a:br>
              <a:rPr lang="ru-RU" dirty="0" smtClean="0"/>
            </a:br>
            <a:r>
              <a:rPr lang="ru-RU" dirty="0" smtClean="0"/>
              <a:t>60-18  О        65-38  С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54+30  </a:t>
            </a:r>
            <a:r>
              <a:rPr lang="ru-RU" dirty="0" smtClean="0"/>
              <a:t>А        52+27  Ы</a:t>
            </a:r>
            <a:br>
              <a:rPr lang="ru-RU" dirty="0" smtClean="0"/>
            </a:br>
            <a:r>
              <a:rPr lang="ru-RU" dirty="0" smtClean="0"/>
              <a:t>83-36  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5786454"/>
          <a:ext cx="4714875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5"/>
                <a:gridCol w="428625"/>
                <a:gridCol w="520920"/>
                <a:gridCol w="435222"/>
                <a:gridCol w="435222"/>
                <a:gridCol w="435222"/>
                <a:gridCol w="444553"/>
                <a:gridCol w="208280"/>
                <a:gridCol w="520956"/>
                <a:gridCol w="428625"/>
                <a:gridCol w="428625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857759" y="5786454"/>
          <a:ext cx="4286241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</a:tblGrid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5214950"/>
          <a:ext cx="4714875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38"/>
                <a:gridCol w="446438"/>
                <a:gridCol w="446438"/>
                <a:gridCol w="446438"/>
                <a:gridCol w="462863"/>
                <a:gridCol w="435222"/>
                <a:gridCol w="444553"/>
                <a:gridCol w="208280"/>
                <a:gridCol w="516425"/>
                <a:gridCol w="415342"/>
                <a:gridCol w="446438"/>
              </a:tblGrid>
              <a:tr h="642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357826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    Р     А     С     Н      Ы     Й       Н      О     С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857756" y="5214950"/>
          <a:ext cx="4286241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  <a:gridCol w="476249"/>
              </a:tblGrid>
              <a:tr h="642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57752" y="535782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С     И     Н      И     Й              Н     О     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esktop\картинки к матке\2 де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592935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TextBox 3"/>
          <p:cNvSpPr txBox="1"/>
          <p:nvPr/>
        </p:nvSpPr>
        <p:spPr>
          <a:xfrm>
            <a:off x="785786" y="5786454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48  9  4  5  6  8  45  7  400  70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1928803"/>
            <a:ext cx="1071570" cy="100013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  -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43306" y="273050"/>
            <a:ext cx="5043494" cy="585311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8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143116"/>
            <a:ext cx="392909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571472" y="2000240"/>
            <a:ext cx="2500330" cy="1643074"/>
          </a:xfrm>
          <a:prstGeom prst="rect">
            <a:avLst/>
          </a:prstGeom>
        </p:spPr>
        <p:txBody>
          <a:bodyPr vert="horz" lIns="18288" rIns="18288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xb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8x4=32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500034" y="3500438"/>
            <a:ext cx="1071570" cy="1000132"/>
          </a:xfrm>
          <a:prstGeom prst="rect">
            <a:avLst/>
          </a:prstGeom>
        </p:spPr>
        <p:txBody>
          <a:bodyPr vert="horz" lIns="18288" rIns="18288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-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857224" y="3714752"/>
            <a:ext cx="2571768" cy="1714512"/>
          </a:xfrm>
          <a:prstGeom prst="rect">
            <a:avLst/>
          </a:prstGeom>
        </p:spPr>
        <p:txBody>
          <a:bodyPr vert="horz" lIns="18288" rIns="18288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a+b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)x2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7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8+4)x2=24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3"/>
          <a:ext cx="8229600" cy="56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881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1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варежки полосаты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642918"/>
            <a:ext cx="2214578" cy="1585436"/>
          </a:xfrm>
          <a:prstGeom prst="rect">
            <a:avLst/>
          </a:prstGeom>
        </p:spPr>
      </p:pic>
      <p:pic>
        <p:nvPicPr>
          <p:cNvPr id="8" name="Рисунок 7" descr="варежки полосаты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500306"/>
            <a:ext cx="2214578" cy="1585436"/>
          </a:xfrm>
          <a:prstGeom prst="rect">
            <a:avLst/>
          </a:prstGeom>
        </p:spPr>
      </p:pic>
      <p:pic>
        <p:nvPicPr>
          <p:cNvPr id="9" name="Рисунок 8" descr="варежки с косичк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500306"/>
            <a:ext cx="2143140" cy="1587500"/>
          </a:xfrm>
          <a:prstGeom prst="rect">
            <a:avLst/>
          </a:prstGeom>
        </p:spPr>
      </p:pic>
      <p:pic>
        <p:nvPicPr>
          <p:cNvPr id="10" name="Рисунок 9" descr="варежки с косичк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429132"/>
            <a:ext cx="2143140" cy="1587500"/>
          </a:xfrm>
          <a:prstGeom prst="rect">
            <a:avLst/>
          </a:prstGeom>
        </p:spPr>
      </p:pic>
      <p:pic>
        <p:nvPicPr>
          <p:cNvPr id="11" name="Рисунок 10" descr="варежки с косичк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642918"/>
            <a:ext cx="2143140" cy="1587500"/>
          </a:xfrm>
          <a:prstGeom prst="rect">
            <a:avLst/>
          </a:prstGeom>
        </p:spPr>
      </p:pic>
      <p:pic>
        <p:nvPicPr>
          <p:cNvPr id="12" name="Рисунок 11" descr="варежки со снежинко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4357694"/>
            <a:ext cx="2071702" cy="1616335"/>
          </a:xfrm>
          <a:prstGeom prst="rect">
            <a:avLst/>
          </a:prstGeom>
        </p:spPr>
      </p:pic>
      <p:pic>
        <p:nvPicPr>
          <p:cNvPr id="13" name="Рисунок 12" descr="варежки со снежинко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642918"/>
            <a:ext cx="2071702" cy="1616335"/>
          </a:xfrm>
          <a:prstGeom prst="rect">
            <a:avLst/>
          </a:prstGeom>
        </p:spPr>
      </p:pic>
      <p:pic>
        <p:nvPicPr>
          <p:cNvPr id="14" name="Рисунок 13" descr="варежки со снежинко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2500306"/>
            <a:ext cx="2071702" cy="1616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картинки к матке\игра снеж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42955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картинки к матке\ле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714776" cy="4286280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</p:pic>
      <p:pic>
        <p:nvPicPr>
          <p:cNvPr id="1027" name="Picture 3" descr="C:\Users\Admin\Desktop\картинки к матке\лед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714876" y="1643050"/>
            <a:ext cx="4071966" cy="428628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Admin\Desktop\картинки к матке\отеел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3857652" cy="421484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2" name="Picture 4" descr="C:\Users\Admin\Desktop\картинки к матке\отель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786314" y="2000240"/>
            <a:ext cx="4071966" cy="42862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0" name="Picture 2" descr="C:\Users\Admin\Desktop\картинки к матке\ледяной отель в норвеги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85729"/>
            <a:ext cx="4572032" cy="1428760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картинки к матке\3 снегов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29618" cy="58579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85918" y="4857760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Х:8=5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464344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7ху=56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93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МАТЕМАТИКИ В 3 КЛАССЕ</vt:lpstr>
      <vt:lpstr>78-22  Р        46+24  К 94-42  Н        96-24  Й 60-18  О        65-38  С 54+30  А        52+27  Ы 83-36  И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</dc:title>
  <dc:creator>Admin</dc:creator>
  <cp:lastModifiedBy>Admin</cp:lastModifiedBy>
  <cp:revision>27</cp:revision>
  <dcterms:created xsi:type="dcterms:W3CDTF">2012-12-16T17:09:47Z</dcterms:created>
  <dcterms:modified xsi:type="dcterms:W3CDTF">2013-01-09T16:17:44Z</dcterms:modified>
</cp:coreProperties>
</file>