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63" r:id="rId3"/>
    <p:sldId id="264" r:id="rId4"/>
    <p:sldId id="258" r:id="rId5"/>
    <p:sldId id="259" r:id="rId6"/>
    <p:sldId id="260" r:id="rId7"/>
    <p:sldId id="261" r:id="rId8"/>
    <p:sldId id="262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23" autoAdjust="0"/>
  </p:normalViewPr>
  <p:slideViewPr>
    <p:cSldViewPr>
      <p:cViewPr varScale="1">
        <p:scale>
          <a:sx n="70" d="100"/>
          <a:sy n="70" d="100"/>
        </p:scale>
        <p:origin x="-10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6A98F-87B6-4DDC-A9FD-2058A3112C31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A3418-9A35-4915-9CB0-30C1874E6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476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1 СЕНТЯБРЯ –ДЕНЬ ЗНАНИЙ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35163"/>
            <a:ext cx="584835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2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964488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79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71296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74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9357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3999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375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04675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8220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Статья 43-Конституции РФ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«Каждый человек имеет </a:t>
            </a:r>
          </a:p>
          <a:p>
            <a:pPr marL="0" indent="0">
              <a:buNone/>
            </a:pPr>
            <a:r>
              <a:rPr lang="ru-RU" sz="5400" dirty="0" smtClean="0">
                <a:solidFill>
                  <a:srgbClr val="002060"/>
                </a:solidFill>
              </a:rPr>
              <a:t>право на образование…»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3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Права школьника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1.Право на учебу.</a:t>
            </a:r>
          </a:p>
          <a:p>
            <a:r>
              <a:rPr lang="ru-RU" sz="4000" dirty="0">
                <a:solidFill>
                  <a:srgbClr val="002060"/>
                </a:solidFill>
              </a:rPr>
              <a:t>2. Право на отдых между уроками.</a:t>
            </a:r>
          </a:p>
          <a:p>
            <a:r>
              <a:rPr lang="ru-RU" sz="4000" dirty="0">
                <a:solidFill>
                  <a:srgbClr val="002060"/>
                </a:solidFill>
              </a:rPr>
              <a:t>3.Право на каникулы.</a:t>
            </a:r>
          </a:p>
          <a:p>
            <a:r>
              <a:rPr lang="ru-RU" sz="4000" dirty="0">
                <a:solidFill>
                  <a:srgbClr val="002060"/>
                </a:solidFill>
              </a:rPr>
              <a:t>4.Право на занятия в кружках и секциях.</a:t>
            </a:r>
          </a:p>
          <a:p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65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Обязанности школьника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4800" dirty="0">
                <a:solidFill>
                  <a:srgbClr val="002060"/>
                </a:solidFill>
              </a:rPr>
              <a:t>1. Уважать друг друга.</a:t>
            </a:r>
          </a:p>
          <a:p>
            <a:r>
              <a:rPr lang="ru-RU" sz="4800" dirty="0">
                <a:solidFill>
                  <a:srgbClr val="002060"/>
                </a:solidFill>
              </a:rPr>
              <a:t>2. Культурно вести себя.</a:t>
            </a:r>
          </a:p>
          <a:p>
            <a:r>
              <a:rPr lang="ru-RU" sz="4800" dirty="0">
                <a:solidFill>
                  <a:srgbClr val="002060"/>
                </a:solidFill>
              </a:rPr>
              <a:t>3. Ходить опрятным.</a:t>
            </a:r>
          </a:p>
          <a:p>
            <a:r>
              <a:rPr lang="ru-RU" sz="4800" dirty="0">
                <a:solidFill>
                  <a:srgbClr val="002060"/>
                </a:solidFill>
              </a:rPr>
              <a:t>4. Выполнять устав школы</a:t>
            </a:r>
            <a:r>
              <a:rPr lang="ru-RU" sz="48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4800" dirty="0" smtClean="0">
                <a:solidFill>
                  <a:srgbClr val="002060"/>
                </a:solidFill>
              </a:rPr>
              <a:t>5.Сохранять и беречь природу.</a:t>
            </a:r>
            <a:endParaRPr lang="ru-RU" sz="4800" dirty="0">
              <a:solidFill>
                <a:srgbClr val="002060"/>
              </a:solidFill>
            </a:endParaRPr>
          </a:p>
          <a:p>
            <a:endParaRPr lang="ru-RU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2650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9036496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80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338</TotalTime>
  <Words>72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1 СЕНТЯБРЯ –ДЕНЬ ЗНАНИЙ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Статья 43-Конституции РФ</vt:lpstr>
      <vt:lpstr>Права школьника</vt:lpstr>
      <vt:lpstr>Обязанности школьника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СЕНТЯБРЯ –ДЕНЬ ЗНАНИЙ</dc:title>
  <dc:creator>Лариса</dc:creator>
  <cp:lastModifiedBy>Павлушкина Л.Н.</cp:lastModifiedBy>
  <cp:revision>22</cp:revision>
  <dcterms:created xsi:type="dcterms:W3CDTF">2013-08-29T13:15:25Z</dcterms:created>
  <dcterms:modified xsi:type="dcterms:W3CDTF">2013-11-12T13:49:02Z</dcterms:modified>
</cp:coreProperties>
</file>