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04" r:id="rId2"/>
    <p:sldMasterId id="2147483816" r:id="rId3"/>
  </p:sldMasterIdLst>
  <p:notesMasterIdLst>
    <p:notesMasterId r:id="rId12"/>
  </p:notesMasterIdLst>
  <p:sldIdLst>
    <p:sldId id="267" r:id="rId4"/>
    <p:sldId id="256" r:id="rId5"/>
    <p:sldId id="266" r:id="rId6"/>
    <p:sldId id="263" r:id="rId7"/>
    <p:sldId id="265" r:id="rId8"/>
    <p:sldId id="264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5ECA-E35F-4EC1-9783-97A44A3B1E44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A72C-5BD4-412E-ACFD-C5C7E0D06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6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19.06.2012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19.06.2012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19.06.2012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91D7B4-71D7-4321-8C07-4F346F95F67B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D6D20C-5F8F-4C7B-B022-F18CDAF8E8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a\Desktop\ууууууууу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32664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6926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Окружающий мир в 1 классе по УМК системы развивающего обучения </a:t>
            </a:r>
            <a:r>
              <a:rPr lang="ru-RU" dirty="0" err="1" smtClean="0"/>
              <a:t>Л.В.Занкова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0229" y="2060848"/>
            <a:ext cx="6076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урока</a:t>
            </a:r>
            <a:r>
              <a:rPr lang="ru-RU" sz="3200" dirty="0" smtClean="0"/>
              <a:t>: </a:t>
            </a:r>
          </a:p>
          <a:p>
            <a:r>
              <a:rPr lang="ru-RU" sz="3200" i="1" dirty="0"/>
              <a:t> </a:t>
            </a:r>
            <a:r>
              <a:rPr lang="ru-RU" sz="3200" i="1" dirty="0" smtClean="0"/>
              <a:t>                «Земная поверхность»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72514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  <a:r>
              <a:rPr lang="ru-RU" b="1" i="1" dirty="0" smtClean="0"/>
              <a:t>Ежова Н.А.</a:t>
            </a:r>
          </a:p>
          <a:p>
            <a:r>
              <a:rPr lang="ru-RU" dirty="0" smtClean="0"/>
              <a:t>МОУ «СОШ № 34 с углубленным изучением художественно-эстетических предметов» </a:t>
            </a:r>
            <a:r>
              <a:rPr lang="ru-RU" dirty="0" smtClean="0"/>
              <a:t>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dirty="0" err="1" smtClean="0"/>
              <a:t>г.Саратова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309320"/>
            <a:ext cx="2866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2011-2012  уч. год</a:t>
            </a:r>
            <a:endParaRPr lang="ru-RU" sz="1600" dirty="0"/>
          </a:p>
        </p:txBody>
      </p:sp>
      <p:pic>
        <p:nvPicPr>
          <p:cNvPr id="2" name="Picture 2" descr="C:\Users\Natalya\Desktop\ууууууууу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17" y="2852936"/>
            <a:ext cx="2071079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Меня бьют, колотят, ворочают, режут,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 я всё терплю и всем добром плачу.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5" descr="торф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1933285"/>
            <a:ext cx="5472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r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357592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tting_s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357430"/>
            <a:ext cx="2926080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2543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E8637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E8637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</a:effectLst>
              </a:rPr>
              <a:t>Земля</a:t>
            </a:r>
            <a:endParaRPr lang="ru-RU" sz="5400" b="1" spc="300" dirty="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E8637">
                      <a:tint val="83000"/>
                      <a:shade val="100000"/>
                      <a:satMod val="200000"/>
                    </a:srgbClr>
                  </a:gs>
                  <a:gs pos="75000">
                    <a:srgbClr val="FE8637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E8637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642918"/>
            <a:ext cx="2444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E8637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E8637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E8637">
                      <a:satMod val="220000"/>
                      <a:alpha val="35000"/>
                    </a:srgbClr>
                  </a:glow>
                </a:effectLst>
              </a:rPr>
              <a:t>земля</a:t>
            </a:r>
            <a:endParaRPr lang="ru-RU" sz="5400" b="1" spc="300" dirty="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E8637">
                      <a:tint val="83000"/>
                      <a:shade val="100000"/>
                      <a:satMod val="200000"/>
                    </a:srgbClr>
                  </a:gs>
                  <a:gs pos="75000">
                    <a:srgbClr val="FE8637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E8637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3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257428"/>
          </a:xfrm>
        </p:spPr>
        <p:txBody>
          <a:bodyPr/>
          <a:lstStyle/>
          <a:p>
            <a:r>
              <a:rPr lang="ru-RU" i="1" dirty="0" smtClean="0"/>
              <a:t>Глубже пахать – больше хлеба жевать.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5815" t="22027" r="3083"/>
          <a:stretch>
            <a:fillRect/>
          </a:stretch>
        </p:blipFill>
        <p:spPr bwMode="auto">
          <a:xfrm>
            <a:off x="4643438" y="2786058"/>
            <a:ext cx="2071702" cy="2528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26316" r="60714" b="18421"/>
          <a:stretch>
            <a:fillRect/>
          </a:stretch>
        </p:blipFill>
        <p:spPr bwMode="auto">
          <a:xfrm>
            <a:off x="2071670" y="2786058"/>
            <a:ext cx="209549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Тот</a:t>
            </a:r>
            <a:r>
              <a:rPr lang="en-US" i="1" dirty="0" smtClean="0"/>
              <a:t> </a:t>
            </a:r>
            <a:r>
              <a:rPr lang="ru-RU" i="1" dirty="0" smtClean="0"/>
              <a:t>в землю уходит, кто за серпом соху водит.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357851" cy="394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7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7467600" cy="22574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i="1" dirty="0" smtClean="0">
                <a:solidFill>
                  <a:prstClr val="black"/>
                </a:solidFill>
              </a:rPr>
              <a:t>Земля – тарелка: что положишь, то и возьмёшь.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095884" cy="382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14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Почему нужно беречь почву 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" y="1124744"/>
            <a:ext cx="3511178" cy="252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Рысь\Downloads\нефть.доб.су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746"/>
            <a:ext cx="2409245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782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00" y="3501008"/>
            <a:ext cx="4421968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0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2941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8584" y="3244334"/>
            <a:ext cx="46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/>
          </a:p>
        </p:txBody>
      </p:sp>
      <p:pic>
        <p:nvPicPr>
          <p:cNvPr id="8" name="Рисунок 7" descr="глина.прим.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1267372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8" y="1268760"/>
            <a:ext cx="2207018" cy="158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0629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B58B80"/>
              </a:buClr>
              <a:buFont typeface="Wingdings 2"/>
              <a:buChar char=""/>
              <a:defRPr/>
            </a:pPr>
            <a:r>
              <a:rPr lang="ru-RU" sz="2400" b="1" dirty="0"/>
              <a:t>Какие </a:t>
            </a:r>
            <a:r>
              <a:rPr lang="ru-RU" sz="2400" b="1" dirty="0" smtClean="0"/>
              <a:t> материалы  люди  используют </a:t>
            </a:r>
            <a:r>
              <a:rPr lang="ru-RU" sz="2400" b="1" dirty="0"/>
              <a:t>для </a:t>
            </a:r>
            <a:r>
              <a:rPr lang="ru-RU" sz="2400" b="1" dirty="0" smtClean="0"/>
              <a:t> строительства   домов</a:t>
            </a:r>
            <a:r>
              <a:rPr lang="ru-RU" sz="2400" b="1" dirty="0"/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09472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B58B80"/>
              </a:buClr>
              <a:defRPr/>
            </a:pPr>
            <a:r>
              <a:rPr lang="ru-RU" i="1" dirty="0">
                <a:solidFill>
                  <a:prstClr val="black"/>
                </a:solidFill>
              </a:rPr>
              <a:t>(цемент, кирпич, бетон, лес, песок)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64876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B58B80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prstClr val="black"/>
                </a:solidFill>
              </a:rPr>
              <a:t>Где люди берут эти материалы? </a:t>
            </a:r>
          </a:p>
        </p:txBody>
      </p:sp>
      <p:pic>
        <p:nvPicPr>
          <p:cNvPr id="17" name="Рисунок 16" descr="782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43" y="4293096"/>
            <a:ext cx="3069370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32040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природа, Земля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129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Трек</vt:lpstr>
      <vt:lpstr>1_Трек</vt:lpstr>
      <vt:lpstr>2_Трек</vt:lpstr>
      <vt:lpstr>Презентация PowerPoint</vt:lpstr>
      <vt:lpstr>Презентация PowerPoint</vt:lpstr>
      <vt:lpstr>Презентация PowerPoint</vt:lpstr>
      <vt:lpstr>Пословицы:</vt:lpstr>
      <vt:lpstr>Презентация PowerPoint</vt:lpstr>
      <vt:lpstr>Пословицы: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16</cp:revision>
  <dcterms:created xsi:type="dcterms:W3CDTF">2011-11-28T09:30:14Z</dcterms:created>
  <dcterms:modified xsi:type="dcterms:W3CDTF">2012-06-19T16:33:57Z</dcterms:modified>
</cp:coreProperties>
</file>