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6" r:id="rId3"/>
    <p:sldId id="263" r:id="rId4"/>
    <p:sldId id="260" r:id="rId5"/>
    <p:sldId id="261" r:id="rId6"/>
    <p:sldId id="264" r:id="rId7"/>
    <p:sldId id="265" r:id="rId8"/>
    <p:sldId id="266" r:id="rId9"/>
    <p:sldId id="276" r:id="rId10"/>
    <p:sldId id="262" r:id="rId11"/>
    <p:sldId id="279" r:id="rId12"/>
    <p:sldId id="278" r:id="rId13"/>
    <p:sldId id="268" r:id="rId14"/>
    <p:sldId id="269" r:id="rId15"/>
    <p:sldId id="270" r:id="rId16"/>
    <p:sldId id="271" r:id="rId17"/>
    <p:sldId id="280" r:id="rId18"/>
    <p:sldId id="28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0F911D-BE6C-464A-91A3-B27AF55263A9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93AA91-40A0-44D3-821F-48BBB248FF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0F911D-BE6C-464A-91A3-B27AF55263A9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93AA91-40A0-44D3-821F-48BBB248F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0F911D-BE6C-464A-91A3-B27AF55263A9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93AA91-40A0-44D3-821F-48BBB248F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0F911D-BE6C-464A-91A3-B27AF55263A9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93AA91-40A0-44D3-821F-48BBB248F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0F911D-BE6C-464A-91A3-B27AF55263A9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93AA91-40A0-44D3-821F-48BBB248FF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0F911D-BE6C-464A-91A3-B27AF55263A9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93AA91-40A0-44D3-821F-48BBB248F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0F911D-BE6C-464A-91A3-B27AF55263A9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93AA91-40A0-44D3-821F-48BBB248F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0F911D-BE6C-464A-91A3-B27AF55263A9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93AA91-40A0-44D3-821F-48BBB248F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0F911D-BE6C-464A-91A3-B27AF55263A9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93AA91-40A0-44D3-821F-48BBB248FF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0F911D-BE6C-464A-91A3-B27AF55263A9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93AA91-40A0-44D3-821F-48BBB248F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0F911D-BE6C-464A-91A3-B27AF55263A9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93AA91-40A0-44D3-821F-48BBB248FF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30F911D-BE6C-464A-91A3-B27AF55263A9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293AA91-40A0-44D3-821F-48BBB248FF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86;&#1091;&#1090;&#1073;&#1091;&#1082;\Desktop\Kuraj+-+Tyugan+Bashkortostan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86;&#1091;&#1090;&#1073;&#1091;&#1082;\Desktop\___%20-%20&#1048;&#1084;&#1072;&#1085;&#1083;&#1099;%20&#1080;&#1083;.mp3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86;&#1091;&#1090;&#1073;&#1091;&#1082;\Desktop\Gimn+-+Bash1185;ortostan.mp3" TargetMode="Externa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86;&#1091;&#1090;&#1073;&#1091;&#1082;\Desktop\quot;Tamyrquot;+ansamble+-+Behet+oson.mp3" TargetMode="Externa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86;&#1091;&#1090;&#1073;&#1091;&#1082;\Desktop\58%20&#1058;&#1091;&#1075;&#1072;&#1085;%20&#1090;&#1077;&#1083;&#1077;&#1084;%20(&#1082;&#1072;&#1088;&#1072;&#1086;&#1082;&#1077;%20-%2058%20&#1058;&#1091;&#1075;&#1072;&#1085;%20&#1090;&#1077;&#1083;&#1077;&#1084;%20(&#1082;&#1072;&#1088;&#1072;&#1086;&#1082;&#1077;).mp3" TargetMode="Externa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86;&#1091;&#1090;&#1073;&#1091;&#1082;\Desktop\Karauan_haray-Ay_hay_Salauat.mp3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86;&#1091;&#1090;&#1073;&#1091;&#1082;\Desktop\quot;Tamsylarquot;+-+Bash1185;ortostan+ilgen1241;m.mp3" TargetMode="Externa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86;&#1091;&#1090;&#1073;&#1091;&#1082;\Desktop\Kuraj+-+Tyugan+Bashkortostan.mp3" TargetMode="Externa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86;&#1091;&#1090;&#1073;&#1091;&#1082;\Desktop\Vokal_nyy+ansambl_+Tamyr+-+1184;arlu1171;astar+t1257;y1241;ge.mp3" TargetMode="Externa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86;&#1091;&#1090;&#1073;&#1091;&#1082;\Desktop\Robert_Zagretdinov-Bashkirskaya_narodnaya_pesnya_quot_Uralym_quot_penie.mp3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рал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1286" y="332656"/>
            <a:ext cx="7971194" cy="6334654"/>
          </a:xfrm>
          <a:prstGeom prst="rect">
            <a:avLst/>
          </a:prstGeom>
        </p:spPr>
      </p:pic>
      <p:pic>
        <p:nvPicPr>
          <p:cNvPr id="3" name="Kuraj+-+Tyugan+Bashkortost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40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нумент друэб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81000"/>
            <a:ext cx="4572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а Р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3999" y="0"/>
            <a:ext cx="5636002" cy="6858000"/>
          </a:xfrm>
          <a:prstGeom prst="rect">
            <a:avLst/>
          </a:prstGeom>
        </p:spPr>
      </p:pic>
      <p:pic>
        <p:nvPicPr>
          <p:cNvPr id="3" name="___ - Иманлы и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051720" y="49411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4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а Р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3999" y="0"/>
            <a:ext cx="5636002" cy="6858000"/>
          </a:xfrm>
          <a:prstGeom prst="rect">
            <a:avLst/>
          </a:prstGeom>
        </p:spPr>
      </p:pic>
      <p:pic>
        <p:nvPicPr>
          <p:cNvPr id="3" name="Gimn+-+Bash1185;ortost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339752" y="522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24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5891" y="0"/>
            <a:ext cx="651221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himov250b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65598"/>
            <a:ext cx="2813298" cy="3432224"/>
          </a:xfrm>
          <a:prstGeom prst="rect">
            <a:avLst/>
          </a:prstGeom>
        </p:spPr>
      </p:pic>
      <p:pic>
        <p:nvPicPr>
          <p:cNvPr id="3" name="Рисунок 2" descr="узоры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437142"/>
            <a:ext cx="4011647" cy="3420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амит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548680"/>
            <a:ext cx="3070534" cy="4605802"/>
          </a:xfrm>
          <a:prstGeom prst="rect">
            <a:avLst/>
          </a:prstGeom>
        </p:spPr>
      </p:pic>
      <p:pic>
        <p:nvPicPr>
          <p:cNvPr id="3" name="Рисунок 2" descr="кура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789040"/>
            <a:ext cx="2952328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96710420_druj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7735053" cy="5754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рал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072" y="476672"/>
            <a:ext cx="8043384" cy="6028722"/>
          </a:xfrm>
          <a:prstGeom prst="rect">
            <a:avLst/>
          </a:prstGeom>
        </p:spPr>
      </p:pic>
      <p:pic>
        <p:nvPicPr>
          <p:cNvPr id="3" name="quot;Tamyrquot;+ansamble+-+Behet+os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2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рал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74" y="548680"/>
            <a:ext cx="7440826" cy="5580620"/>
          </a:xfrm>
          <a:prstGeom prst="rect">
            <a:avLst/>
          </a:prstGeom>
        </p:spPr>
      </p:pic>
      <p:pic>
        <p:nvPicPr>
          <p:cNvPr id="3" name="58 Туган телем (караоке - 58 Туган телем (караоке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10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 ю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713" y="332656"/>
            <a:ext cx="8398751" cy="6159084"/>
          </a:xfrm>
          <a:prstGeom prst="rect">
            <a:avLst/>
          </a:prstGeom>
        </p:spPr>
      </p:pic>
      <p:pic>
        <p:nvPicPr>
          <p:cNvPr id="3" name="Karauan_haray-Ay_hay_Salau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75656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67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BASHKORT" pitchFamily="2" charset="0"/>
                <a:cs typeface="BASHKORT" pitchFamily="2" charset="0"/>
              </a:rPr>
              <a:t>Урал</a:t>
            </a:r>
            <a:endParaRPr lang="ru-RU" dirty="0">
              <a:latin typeface="BASHKORT" pitchFamily="2" charset="0"/>
              <a:cs typeface="BASHKOR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узор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89248"/>
            <a:ext cx="6768752" cy="67687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9672" y="1628800"/>
            <a:ext cx="640871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RightUp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Урал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рал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9144" y="548680"/>
            <a:ext cx="8019320" cy="6010686"/>
          </a:xfrm>
          <a:prstGeom prst="rect">
            <a:avLst/>
          </a:prstGeom>
        </p:spPr>
      </p:pic>
      <p:pic>
        <p:nvPicPr>
          <p:cNvPr id="3" name="quot;Tamsylarquot;+-+Bash1185;ortostan+ilgen1241;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59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ра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7677" y="908720"/>
            <a:ext cx="6576731" cy="4932548"/>
          </a:xfrm>
          <a:prstGeom prst="rect">
            <a:avLst/>
          </a:prstGeom>
        </p:spPr>
      </p:pic>
      <p:pic>
        <p:nvPicPr>
          <p:cNvPr id="3" name="Kuraj+-+Tyugan+Bashkortost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840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рал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884" y="620688"/>
            <a:ext cx="7738291" cy="5800048"/>
          </a:xfrm>
          <a:prstGeom prst="rect">
            <a:avLst/>
          </a:prstGeom>
        </p:spPr>
      </p:pic>
      <p:pic>
        <p:nvPicPr>
          <p:cNvPr id="3" name="Vokal_nyy+ansambl_+Tamyr+-+1184;arlu1171;astar+t1257;y1241;g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88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раааа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Robert_Zagretdinov-Bashkirskaya_narodnaya_pesnya_quot_Uralym_quot_peni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46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рал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44992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рал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836712"/>
            <a:ext cx="7200800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уура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463550"/>
            <a:ext cx="8890000" cy="593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рал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5" y="620688"/>
            <a:ext cx="7848871" cy="5886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рал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692696"/>
            <a:ext cx="3259082" cy="2232248"/>
          </a:xfrm>
          <a:prstGeom prst="rect">
            <a:avLst/>
          </a:prstGeom>
        </p:spPr>
      </p:pic>
      <p:pic>
        <p:nvPicPr>
          <p:cNvPr id="3" name="Рисунок 2" descr="урал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996952"/>
            <a:ext cx="3977031" cy="298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рал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142" y="332656"/>
            <a:ext cx="8495220" cy="6371415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1108</TotalTime>
  <Words>2</Words>
  <Application>Microsoft Office PowerPoint</Application>
  <PresentationFormat>Экран (4:3)</PresentationFormat>
  <Paragraphs>2</Paragraphs>
  <Slides>22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Слайд 1</vt:lpstr>
      <vt:lpstr>Урал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Урал</dc:title>
  <dc:creator>ноутбук</dc:creator>
  <cp:lastModifiedBy>ноутбук</cp:lastModifiedBy>
  <cp:revision>39</cp:revision>
  <dcterms:created xsi:type="dcterms:W3CDTF">2013-10-09T09:39:30Z</dcterms:created>
  <dcterms:modified xsi:type="dcterms:W3CDTF">2013-11-11T17:50:29Z</dcterms:modified>
</cp:coreProperties>
</file>