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0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54CC-2693-425F-BEAA-086D9C596C46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B8B9-F783-4243-B8F7-7DB2AD2C3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75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54CC-2693-425F-BEAA-086D9C596C46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B8B9-F783-4243-B8F7-7DB2AD2C3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44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54CC-2693-425F-BEAA-086D9C596C46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B8B9-F783-4243-B8F7-7DB2AD2C3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09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54CC-2693-425F-BEAA-086D9C596C46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B8B9-F783-4243-B8F7-7DB2AD2C3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29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54CC-2693-425F-BEAA-086D9C596C46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B8B9-F783-4243-B8F7-7DB2AD2C3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31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54CC-2693-425F-BEAA-086D9C596C46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B8B9-F783-4243-B8F7-7DB2AD2C3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40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54CC-2693-425F-BEAA-086D9C596C46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B8B9-F783-4243-B8F7-7DB2AD2C3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04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54CC-2693-425F-BEAA-086D9C596C46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B8B9-F783-4243-B8F7-7DB2AD2C3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90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54CC-2693-425F-BEAA-086D9C596C46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B8B9-F783-4243-B8F7-7DB2AD2C3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04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54CC-2693-425F-BEAA-086D9C596C46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B8B9-F783-4243-B8F7-7DB2AD2C3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41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54CC-2693-425F-BEAA-086D9C596C46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B8B9-F783-4243-B8F7-7DB2AD2C3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86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D54CC-2693-425F-BEAA-086D9C596C46}" type="datetimeFigureOut">
              <a:rPr lang="ru-RU" smtClean="0"/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FB8B9-F783-4243-B8F7-7DB2AD2C3B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82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196752"/>
            <a:ext cx="7128792" cy="230832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7200" dirty="0" err="1" smtClean="0">
                <a:solidFill>
                  <a:srgbClr val="002060"/>
                </a:solidFill>
              </a:rPr>
              <a:t>Районыбыз</a:t>
            </a:r>
            <a:r>
              <a:rPr lang="ru-RU" sz="7200" dirty="0" smtClean="0">
                <a:solidFill>
                  <a:srgbClr val="002060"/>
                </a:solidFill>
              </a:rPr>
              <a:t> </a:t>
            </a:r>
            <a:r>
              <a:rPr lang="ru-RU" sz="7200" dirty="0" err="1" smtClean="0">
                <a:solidFill>
                  <a:srgbClr val="002060"/>
                </a:solidFill>
              </a:rPr>
              <a:t>чишм</a:t>
            </a:r>
            <a:r>
              <a:rPr lang="tt-RU" sz="7200" dirty="0" smtClean="0">
                <a:solidFill>
                  <a:srgbClr val="002060"/>
                </a:solidFill>
              </a:rPr>
              <a:t>әләре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4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3600" dirty="0" smtClean="0">
                <a:solidFill>
                  <a:srgbClr val="002060"/>
                </a:solidFill>
              </a:rPr>
              <a:t>Ленино</a:t>
            </a:r>
            <a:br>
              <a:rPr lang="tt-RU" sz="3600" dirty="0" smtClean="0">
                <a:solidFill>
                  <a:srgbClr val="002060"/>
                </a:solidFill>
              </a:rPr>
            </a:br>
            <a:r>
              <a:rPr lang="tt-RU" sz="3600" dirty="0" smtClean="0">
                <a:solidFill>
                  <a:srgbClr val="002060"/>
                </a:solidFill>
              </a:rPr>
              <a:t>“Святой родник”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72816"/>
            <a:ext cx="5733794" cy="3600400"/>
          </a:xfrm>
        </p:spPr>
      </p:pic>
    </p:spTree>
    <p:extLst>
      <p:ext uri="{BB962C8B-B14F-4D97-AF65-F5344CB8AC3E}">
        <p14:creationId xmlns:p14="http://schemas.microsoft.com/office/powerpoint/2010/main" val="3719904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rgbClr val="002060"/>
                </a:solidFill>
              </a:rPr>
              <a:t>Тубылгытау “Таш кое”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5" y="1896461"/>
            <a:ext cx="5976665" cy="4295729"/>
          </a:xfrm>
        </p:spPr>
      </p:pic>
    </p:spTree>
    <p:extLst>
      <p:ext uri="{BB962C8B-B14F-4D97-AF65-F5344CB8AC3E}">
        <p14:creationId xmlns:p14="http://schemas.microsoft.com/office/powerpoint/2010/main" val="2095499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>
                <a:solidFill>
                  <a:srgbClr val="FF0000"/>
                </a:solidFill>
              </a:rPr>
              <a:t>Акбүре</a:t>
            </a:r>
            <a:br>
              <a:rPr lang="tt-RU" dirty="0" smtClean="0">
                <a:solidFill>
                  <a:srgbClr val="FF0000"/>
                </a:solidFill>
              </a:rPr>
            </a:br>
            <a:r>
              <a:rPr lang="tt-RU" dirty="0" smtClean="0">
                <a:solidFill>
                  <a:srgbClr val="FF0000"/>
                </a:solidFill>
              </a:rPr>
              <a:t>“Вахит” чишмәсе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80982"/>
            <a:ext cx="5976663" cy="3868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71596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Шахмай</a:t>
            </a:r>
            <a:br>
              <a:rPr lang="tt-RU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tt-RU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“Авылым чишмәсе”</a:t>
            </a:r>
            <a:endParaRPr lang="ru-RU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132856"/>
            <a:ext cx="5400599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80624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Зирекле чишмәсе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276871"/>
            <a:ext cx="5400600" cy="3672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52002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4000" dirty="0" smtClean="0">
                <a:solidFill>
                  <a:srgbClr val="FF0000"/>
                </a:solidFill>
              </a:rPr>
              <a:t>Екатеринск чишмәсе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080983"/>
            <a:ext cx="5616624" cy="3726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0598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dirty="0" smtClean="0">
                <a:solidFill>
                  <a:srgbClr val="FF0000"/>
                </a:solidFill>
              </a:rPr>
              <a:t>Чаллы башы чишмәсе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026976"/>
            <a:ext cx="5328592" cy="370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74380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6600" dirty="0" smtClean="0">
                <a:solidFill>
                  <a:srgbClr val="7030A0"/>
                </a:solidFill>
              </a:rPr>
              <a:t>Чертуш чишмәсе</a:t>
            </a:r>
            <a:endParaRPr lang="ru-RU" sz="6600" dirty="0">
              <a:solidFill>
                <a:srgbClr val="7030A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2"/>
            <a:ext cx="3664015" cy="4176464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44824"/>
            <a:ext cx="3888432" cy="4176464"/>
          </a:xfrm>
        </p:spPr>
      </p:pic>
    </p:spTree>
    <p:extLst>
      <p:ext uri="{BB962C8B-B14F-4D97-AF65-F5344CB8AC3E}">
        <p14:creationId xmlns:p14="http://schemas.microsoft.com/office/powerpoint/2010/main" val="284802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4800" dirty="0" smtClean="0">
                <a:solidFill>
                  <a:srgbClr val="FF0000"/>
                </a:solidFill>
              </a:rPr>
              <a:t>Екатеринский чишмәсе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01816"/>
            <a:ext cx="6624736" cy="4471345"/>
          </a:xfrm>
        </p:spPr>
      </p:pic>
    </p:spTree>
    <p:extLst>
      <p:ext uri="{BB962C8B-B14F-4D97-AF65-F5344CB8AC3E}">
        <p14:creationId xmlns:p14="http://schemas.microsoft.com/office/powerpoint/2010/main" val="380156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6000" dirty="0" smtClean="0">
                <a:solidFill>
                  <a:srgbClr val="FF0000"/>
                </a:solidFill>
              </a:rPr>
              <a:t>“Елхово”  чишмәсе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10953"/>
            <a:ext cx="6192688" cy="4374486"/>
          </a:xfrm>
        </p:spPr>
      </p:pic>
    </p:spTree>
    <p:extLst>
      <p:ext uri="{BB962C8B-B14F-4D97-AF65-F5344CB8AC3E}">
        <p14:creationId xmlns:p14="http://schemas.microsoft.com/office/powerpoint/2010/main" val="368869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5400" dirty="0" smtClean="0">
                <a:solidFill>
                  <a:srgbClr val="7030A0"/>
                </a:solidFill>
              </a:rPr>
              <a:t>“Утяшкино” чишмәсе</a:t>
            </a:r>
            <a:endParaRPr lang="ru-RU" sz="5400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844824"/>
            <a:ext cx="5760640" cy="3672408"/>
          </a:xfrm>
        </p:spPr>
      </p:pic>
    </p:spTree>
    <p:extLst>
      <p:ext uri="{BB962C8B-B14F-4D97-AF65-F5344CB8AC3E}">
        <p14:creationId xmlns:p14="http://schemas.microsoft.com/office/powerpoint/2010/main" val="466819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rgbClr val="FF0000"/>
                </a:solidFill>
              </a:rPr>
              <a:t>Зирекле “Авыл кизләве”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00807"/>
            <a:ext cx="5976664" cy="4032449"/>
          </a:xfrm>
        </p:spPr>
      </p:pic>
    </p:spTree>
    <p:extLst>
      <p:ext uri="{BB962C8B-B14F-4D97-AF65-F5344CB8AC3E}">
        <p14:creationId xmlns:p14="http://schemas.microsoft.com/office/powerpoint/2010/main" val="54186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>
                <a:solidFill>
                  <a:srgbClr val="FF0000"/>
                </a:solidFill>
              </a:rPr>
              <a:t>Утяшкино</a:t>
            </a:r>
            <a:br>
              <a:rPr lang="tt-RU" dirty="0" smtClean="0">
                <a:solidFill>
                  <a:srgbClr val="FF0000"/>
                </a:solidFill>
              </a:rPr>
            </a:br>
            <a:r>
              <a:rPr lang="tt-RU" dirty="0" smtClean="0">
                <a:solidFill>
                  <a:srgbClr val="FF0000"/>
                </a:solidFill>
              </a:rPr>
              <a:t>“Ядкарь” чишмәсе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20888"/>
            <a:ext cx="5688632" cy="3672408"/>
          </a:xfrm>
        </p:spPr>
      </p:pic>
    </p:spTree>
    <p:extLst>
      <p:ext uri="{BB962C8B-B14F-4D97-AF65-F5344CB8AC3E}">
        <p14:creationId xmlns:p14="http://schemas.microsoft.com/office/powerpoint/2010/main" val="2568302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rgbClr val="0070C0"/>
                </a:solidFill>
              </a:rPr>
              <a:t>Екатеринский чишмәсе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60848"/>
            <a:ext cx="5976664" cy="3888432"/>
          </a:xfrm>
        </p:spPr>
      </p:pic>
    </p:spTree>
    <p:extLst>
      <p:ext uri="{BB962C8B-B14F-4D97-AF65-F5344CB8AC3E}">
        <p14:creationId xmlns:p14="http://schemas.microsoft.com/office/powerpoint/2010/main" val="341874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4000" dirty="0" smtClean="0">
                <a:solidFill>
                  <a:srgbClr val="FF0000"/>
                </a:solidFill>
              </a:rPr>
              <a:t>Яңа чишмә</a:t>
            </a:r>
            <a:br>
              <a:rPr lang="tt-RU" sz="4000" dirty="0" smtClean="0">
                <a:solidFill>
                  <a:srgbClr val="FF0000"/>
                </a:solidFill>
              </a:rPr>
            </a:br>
            <a:r>
              <a:rPr lang="tt-RU" sz="4000" dirty="0" smtClean="0">
                <a:solidFill>
                  <a:srgbClr val="FF0000"/>
                </a:solidFill>
              </a:rPr>
              <a:t>“Гремячий” чишмәсе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88840"/>
            <a:ext cx="5753210" cy="3960441"/>
          </a:xfrm>
        </p:spPr>
      </p:pic>
    </p:spTree>
    <p:extLst>
      <p:ext uri="{BB962C8B-B14F-4D97-AF65-F5344CB8AC3E}">
        <p14:creationId xmlns:p14="http://schemas.microsoft.com/office/powerpoint/2010/main" val="31807607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40</Words>
  <Application>Microsoft Office PowerPoint</Application>
  <PresentationFormat>Экран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Чертуш чишмәсе</vt:lpstr>
      <vt:lpstr>Екатеринский чишмәсе</vt:lpstr>
      <vt:lpstr>“Елхово”  чишмәсе</vt:lpstr>
      <vt:lpstr>“Утяшкино” чишмәсе</vt:lpstr>
      <vt:lpstr>Зирекле “Авыл кизләве”</vt:lpstr>
      <vt:lpstr>Утяшкино “Ядкарь” чишмәсе</vt:lpstr>
      <vt:lpstr>Екатеринский чишмәсе</vt:lpstr>
      <vt:lpstr>Яңа чишмә “Гремячий” чишмәсе</vt:lpstr>
      <vt:lpstr>Ленино “Святой родник”</vt:lpstr>
      <vt:lpstr>Тубылгытау “Таш кое”</vt:lpstr>
      <vt:lpstr>Акбүре “Вахит” чишмәсе</vt:lpstr>
      <vt:lpstr>Шахмай “Авылым чишмәсе”</vt:lpstr>
      <vt:lpstr>Зирекле чишмәсе</vt:lpstr>
      <vt:lpstr>Екатеринск чишмәсе</vt:lpstr>
      <vt:lpstr>Чаллы башы чишмәсе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Хайруллина</dc:creator>
  <cp:lastModifiedBy>Хайруллина</cp:lastModifiedBy>
  <cp:revision>8</cp:revision>
  <dcterms:created xsi:type="dcterms:W3CDTF">2012-06-15T05:04:39Z</dcterms:created>
  <dcterms:modified xsi:type="dcterms:W3CDTF">2012-06-20T04:37:20Z</dcterms:modified>
</cp:coreProperties>
</file>