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chemeClr val="tx2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 Blac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90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21507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8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1509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10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11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1512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51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51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1515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516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E099DFD-7DB2-4C4C-99A2-483A1CF906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08DCB-FFC6-4888-A945-8ED9481AE0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F4675F-55FE-4FD9-B8AB-A27FB258D30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74B54-FA53-4440-9F3F-4A7C70E2DB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ABB46-3CE2-4197-8151-3FE7A72EB6B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9F832-2C55-4512-980C-7D70A9E557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1BD4E6-5EFF-40CC-8089-2F77A9BA8E6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0463BB-F13F-4602-BB30-A0A5643361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B5294-9721-44FC-A47B-3098A4B4738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B790C-48BE-4995-A66C-C1396939DBC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2F4052-F3BF-42E1-8618-89ABF34663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048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048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48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48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48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2049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04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24ECF214-7443-495C-A74F-35D98B41B899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049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49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609600"/>
            <a:ext cx="8305800" cy="5888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1431925"/>
          </a:xfrm>
        </p:spPr>
        <p:txBody>
          <a:bodyPr/>
          <a:lstStyle/>
          <a:p>
            <a:r>
              <a:rPr lang="ru-RU" sz="4000"/>
              <a:t>Птицы – животные, тело которых покрыто перьями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81200"/>
            <a:ext cx="7741069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0"/>
            <a:ext cx="8385175" cy="1431925"/>
          </a:xfrm>
        </p:spPr>
        <p:txBody>
          <a:bodyPr/>
          <a:lstStyle/>
          <a:p>
            <a:r>
              <a:rPr lang="ru-RU"/>
              <a:t>Назови этих птиц</a:t>
            </a:r>
          </a:p>
        </p:txBody>
      </p:sp>
      <p:pic>
        <p:nvPicPr>
          <p:cNvPr id="23556" name="Picture 4" descr="img0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7924800" cy="5486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2355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Все ли птицы летают?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1524000" y="5486400"/>
            <a:ext cx="21859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0" dirty="0">
                <a:solidFill>
                  <a:schemeClr val="tx1"/>
                </a:solidFill>
                <a:effectLst/>
                <a:latin typeface="Arial" charset="0"/>
              </a:rPr>
              <a:t>пингвины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562600" y="5486400"/>
            <a:ext cx="1916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600" b="0" dirty="0">
                <a:solidFill>
                  <a:schemeClr val="tx1"/>
                </a:solidFill>
                <a:effectLst/>
                <a:latin typeface="Arial" charset="0"/>
              </a:rPr>
              <a:t>страусы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524000"/>
            <a:ext cx="7624762" cy="3840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82" grpId="0"/>
      <p:bldP spid="2458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57200"/>
            <a:ext cx="7792386" cy="577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44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 Black" pitchFamily="34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89</TotalTime>
  <Words>19</Words>
  <Application>Microsoft Office PowerPoint</Application>
  <PresentationFormat>Экран (4:3)</PresentationFormat>
  <Paragraphs>6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Трава</vt:lpstr>
      <vt:lpstr>Слайд 1</vt:lpstr>
      <vt:lpstr>Птицы – животные, тело которых покрыто перьями</vt:lpstr>
      <vt:lpstr>Назови этих птиц</vt:lpstr>
      <vt:lpstr>Все ли птицы летают?</vt:lpstr>
      <vt:lpstr>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Валера</cp:lastModifiedBy>
  <cp:revision>11</cp:revision>
  <cp:lastPrinted>1601-01-01T00:00:00Z</cp:lastPrinted>
  <dcterms:created xsi:type="dcterms:W3CDTF">1601-01-01T00:00:00Z</dcterms:created>
  <dcterms:modified xsi:type="dcterms:W3CDTF">2012-06-27T13:16:50Z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