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B3DF13-476D-439F-A33E-687DEBA62BC8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EDD91-A9F7-496E-A0B8-4B0B28F9D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B3DF13-476D-439F-A33E-687DEBA62BC8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EDD91-A9F7-496E-A0B8-4B0B28F9D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B3DF13-476D-439F-A33E-687DEBA62BC8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EDD91-A9F7-496E-A0B8-4B0B28F9D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B3DF13-476D-439F-A33E-687DEBA62BC8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EDD91-A9F7-496E-A0B8-4B0B28F9D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B3DF13-476D-439F-A33E-687DEBA62BC8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EDD91-A9F7-496E-A0B8-4B0B28F9D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B3DF13-476D-439F-A33E-687DEBA62BC8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EDD91-A9F7-496E-A0B8-4B0B28F9D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B3DF13-476D-439F-A33E-687DEBA62BC8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EDD91-A9F7-496E-A0B8-4B0B28F9D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B3DF13-476D-439F-A33E-687DEBA62BC8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EDD91-A9F7-496E-A0B8-4B0B28F9D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B3DF13-476D-439F-A33E-687DEBA62BC8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EDD91-A9F7-496E-A0B8-4B0B28F9D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B3DF13-476D-439F-A33E-687DEBA62BC8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EDD91-A9F7-496E-A0B8-4B0B28F9D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B3DF13-476D-439F-A33E-687DEBA62BC8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EDD91-A9F7-496E-A0B8-4B0B28F9D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9B3DF13-476D-439F-A33E-687DEBA62BC8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D9EDD91-A9F7-496E-A0B8-4B0B28F9D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642910" y="285728"/>
            <a:ext cx="8285251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Помни правила ГАИ- </a:t>
            </a:r>
          </a:p>
          <a:p>
            <a:pPr algn="ctr"/>
            <a:r>
              <a:rPr lang="ru-RU" sz="6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правила твои.</a:t>
            </a:r>
            <a:endParaRPr lang="ru-RU" sz="6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143248"/>
            <a:ext cx="2857520" cy="345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4.bp.blogspot.com/-rUSvzWXrUFc/UF2ZrsdvN3I/AAAAAAAAEds/dwlcghHHWMo/s1600/pd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714620"/>
            <a:ext cx="222885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2.gstatic.com/images?q=tbn:ANd9GcRI8kAgt2CBRAem1vUmRFa7AsfenF2vzWBr_V85JwCxIfRDX-Q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71678"/>
            <a:ext cx="6229302" cy="460634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4" y="357166"/>
            <a:ext cx="864399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Чем смазывал свой моторчик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Карлсон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который живей на крыше?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2.gstatic.com/images?q=tbn:ANd9GcTnNNjIW7RGHnmroZ2ZRjQXDsGpHnuJ2j0al_T6S-a9Ylm6YsvZm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1046" y="1714489"/>
            <a:ext cx="6681850" cy="50113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85728"/>
            <a:ext cx="864399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Какой подарок сделали родители дяди Федора 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Почтальону Печкину?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1.gstatic.com/images?q=tbn:ANd9GcRlJREB-D7ZT-x8L4qHxG4QOQE1g_LB8eEw9-Mj1Fc-NRb0iBK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6528230" cy="511378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7" y="214290"/>
            <a:ext cx="814393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 что превратила добрая фея тыкву для Золушки?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t0.gstatic.com/images?q=tbn:ANd9GcQaKj_3-_VV-hTihuHNMqauRa8ULt9gXxwDXn5pBnibmnyb8dRK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31341"/>
            <a:ext cx="6697584" cy="504258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285728"/>
            <a:ext cx="80010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чем летал старик 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Хоттабыч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m3-tub-ru.yandex.net/i?id=447504545-55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857364"/>
            <a:ext cx="5143536" cy="432057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7" y="142853"/>
            <a:ext cx="85011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Личный транспорт Бабы-Яги?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data:image/jpeg;base64,/9j/4AAQSkZJRgABAQAAAQABAAD/2wCEAAkGBxQTEhUUExQWFRUXGRgZGBgYGR0eIRkeHx0eHh8gHx0cHyggHx4lHB8cITEjJykrLi4uGh8zODMsNyotLi0BCgoKBQUFDgUFDisZExkrKysrKysrKysrKysrKysrKysrKysrKysrKysrKysrKysrKysrKysrKysrKysrKysrK//AABEIAPcAzAMBIgACEQEDEQH/xAAcAAACAwEBAQEAAAAAAAAAAAAFBgAEBwMCAQj/xABGEAACAgAFAgQDBgIHBgUEAwABAgMRAAQSITEFQQYTIlEyYXEHFCNCgZFSoTNicrHB0fAVJIKS4fEWU4OiwjREY5MIQ1T/xAAUAQEAAAAAAAAAAAAAAAAAAAAA/8QAFBEBAAAAAAAAAAAAAAAAAAAAAP/aAAwDAQACEQMRAD8A3AnHktjJPGnV0GekX7xDGUAFSQTggnkBo5VDG99RX8w3IGKfSsvLnJFEOadYRqczZdsxH6l28p2ldl31E2oJ9HAwGzl8cGzdVt+mMpXo/VI3LQZyaRQQAkkobUPnrHHPzOCjt1xVLF4Dt6VYKSGsewAIone72wGjDMA8Ygl2ujjOfv3W6GnyGY38MHpoE1bGYb/LtYxYmzvWIx64YZrr4YqO/wAvP4A7n3wD2cz9P3x6WRu4/nhFzPXOqRi/ucDmwAAxF3vfxEjftRxYTxPn6FZDzGPKhigX/iN3+wwDm8rA/DY9wR/dio/VQCg8uSnUsD6fcCiC2q9x2r3PGBn/AIlYRteUzHmLt5aRuQT7ByoB+vGKkniOUMr/AHLPkOoBQRxkIRZ1XruzYFXW2AvnxXBW4mB0eZp8ly2ne9gpNiiK+WPqeJYCXGqT0DU3ofYEWGsDcEcEfP2OOcvWNgfu2aF7keWpIrfemP8AoYXsn9ouUkLqPPUoSKaI3sSpqie4O3O2APyeKsut3K2wBNo9EE0GvTRUnbUDV7XjvlvFmWZXbzDSGnOh6Xg7nTVUQb9jgZkvFuXlUsPMIGzFkrtvYYjb+WLHSuvpLpZIJikqhlcxinUiwb1cV2NfTAFM14iy0ZVZJkQsAV1Gg1nSKJ2O+36jFOTxdlKJGZioMFJLCgbqr972rnHqfrsGnRIkq9irZeQjb6KVI/XAzN9fyQJLkDXQJaFxq7C/RvRH7jAEH8SQadRmULsNV0LNVv8AOxX6Y65Xr8LD0zo3IsEdtz+w/bAdvEXTzbGWHcAMzrQIHAJZeB88WUfIv6g2UJYhtVxknagb+lj6YA1H1iImvNj+msX/AH4tfegRakEe9jC5F0fJNQCw2oAUo9MosUAwOoDYDntWLCeF8oCpWNfS5daY+km7qjxuTXF4Ai2eo1f8xj59+Wx6x+4+nv74DS+GYNYbyySCx+Jj8W7CuKJ3riwKAx5ynhrKqvphFGMR+ot8G+xs7cke44wBqTPC/iHHuMfEzFEDVXfnAU+FssGBERUnuruL2I3pt9jX7e2COV6LCgGlD+pJP6k7k/zwBeCQn/PHfFfJ0FAHb6/44sYBB8V9UYTGO9zP5fC7Kcq0m2xohluyDycTwwrNCZGO8iwOaFDeFeANhbav3OOHioB8yoBAK55A3uNWRYAb7Xv/ADx78MlhDGhJOnK5OydrNSjgnnbAGsupDC9uP2Ixy6l4hiWQwOJNQXVehitaS92vyVv2+YxY3DC/YfthP8YZGSeY6EmPoUak1qdgxI1LVgqdNXya25wDj0DqkckLSpYRb1AjSRShuP7JB/UYIZPPpOiyRMSNhvsdwGFg8bEH9cK/Sc7OsEcUUDGQsw1OPLSlJtmK2Rq+EemySWoDHPpUU6/ect5bprjkKOoOhGqlCuQLoEKDQ/o8Aww9fyzzCNJAXNldiA2k+rSxGlqo8E8H2xYj6tlvNEQmi81r0qGBJq7/AFFHb5YT/B3TmkCyyZR4Zog6lnLAKQNKKnZ61SDWBVXROrFHwXlVZgZ4p1kgYMdSsFQLGtknTTESJsFJJ1XuCcA/ZjqEIl8kuBJsaIIG/Hqqt64vFhI/UN/+uM/zTzSIM2ERFkckbyhiVa4taFARQUWQf8cP+RlZ0R2XSWUHTd1t798B6zi9/bH588UdOb/aOb1xwuFEbeuwQJZAE0AdwzaaHbcknfH6Czr0prnbnvjE/EGRIz/VCVJDwwaCeLLRqO3GoV9MBxm6XHKoGX+6xo5ILGOTzVKyJExjdj8Sl+Se/GNkyGUEKJGgCpGFRe2wFcAAYyzp0Wnk3o+9k/X71C1f+041dTub41cf4YAqh4x5ZATxgP4qQ/dW0s6UYzaMVb+kWwCtGiLB+uFjw9n5JszAJZczH5ETsLdSmZXUVLyaeOLAPseNrB+8ke2Pn3dP4V/bC/1LrZTNxRq34d6XsVRo72RvTGPg8FvY4F57qGblzL/d5QiQugMbaAGGoodRIvcq3B4K1vsQc2yUR5jQ/VR/likfDOT5+6wbm/6Nf8sB851LMyzTxZaSOMwNGTqo6gTuGJBoEWdqPw7i8WPEfiZcvIih0oMPNB5Cnk88Kttf9WuTWAvnwxk//wDPF+i1/dhJ8V9N+55uGaFZmD6VWNGCpwwbUz7W1oQLs6TsbxpEjbbVhf8AGshEMQHDSKp+exP07X+mAV489mHI1ZUDk152/IvtXGCfgfJys2sK0WWCyIUaZ5GaQOKaySANN/CeTvuMJPTs2/8AuqHQ2qPLhrUblmOs8WCQP5Y1nwytQf8AqT/p+K+36YAlBAFFC/1JP9+OuPgx9wCj46ZU+7tsCczl9PYliWU8cnQT+gOAPhpz5hXfT91yxFithJmQL9mIGLn2gkmRN9lzGRaj2t5Btt3JA5x56RF+PqsEHLQCxVGpJx9BgCwO++LMAJPPY+/07cjHOeE0avi/oP2rFrKQ/hHYG9j9Nve7wFbqef8Au7Rr5TyGTUKTR6a5JLuoo2ON/ljpnOppHGJaaSMvoJjAejZFmjVBhpveif24+I+ijMRxoTR1a1YD4GUEo3zp9J096rjCenVXy4mizC6EtdQG4ik1KdYIA1QyCmBoVy3LaQdPEHXVycUbtGzh5AlBlWjpZtyxA/KRXckfXA/ovjBZ6jSCdbuy+gaV/iI1k1xRre9r3xb8SdUTLoZ5FdxE66VTksbQVZAPpY8n+dYTs1nFhzkc8EszjMCGR4mZ3JErtYMY1UQnrAQDSIzdgnAajC/pGIrXvgTkOtQy+hH9YFlHDI5HuEcBiv8AWAI/wIZcWB9fbAfM0djdb/zH7e2M38QQ3npkogNl4Gs7/BPGSOPr9MaNnjX64Q/FcqrmZJPMVDHlDqNWVGtSGIAJIpTQrffADDJpaZQo3OY59jmIV/8AkT9TjSNPq4+t/t7fTGWyZgM7SKDodZXB42MuWKmjxf8ALGj9H8R5PNu4y86SMhIZQTYo/wAJFkX3G2+AL53IpMhSRQ6GrU3yNx/PFEeHsvrjcwqWiAEbtZZRZNWSSRZNA4KLJ8/9cf34+1vgAcWTykgWHRqEchZQ+sgOLB0lj/a2+uLcPTcu+Yaby2EqHSWIdVOwNgGkfgeoXxztgX1/pjIBPCKZWLsB39Ra/wDOvngt0jqCzanGzFYyy38J9Qr9wewwAnrPkJnA5y0kkpVBqDgKbb0goXGogrd6TVDBv/ZEXlPEwLo5ZmDktuTfLWedx7dsK/iVJ4289xG7l0WJY2dW0hrPsC2nUfUwUf3lel52eOKNJFRyiKpIkYu1KLPqUDVd7av1wBjI5FYY1iTVpQUupmc182clj+pwI8Yx6o4gWAGu96APpahZ4+uPnijxAYMq0qCn9IJZWPlhm0l2UbsF3NCrIAsXeMs6l1HLZ50ErdQzajV+K6KIovc6IV2Py0s1H2wF7oEUKCENLC0ixZdHIkUgOj8c0DZO+xN41Dwv/wDTqfdpTt85HI/SsY/KZkVIcm6pEwYKvqRmrYDROFf6EWNxsBZw+/ZLkposvMJmZvxjs38WkFyDQ2JO47EN74B6GPuJiYBG8dZcszdwWyJoUSNGYJJo9tx+xxw8PH8UKeRDIProzLr7n3PfBPx24RVYrdy5VT32M4HF9gT++BvTJ9WajANgQ5jUTuT+OukX8vVY+mA653x5k8szRPrJsqzKE0hhVqCzCyLA27388d+n+OsqwCrrPf8A/r3H6SYz77P+lrP1POZiQAlL9JAI/Ekck0f7NfqcaTHl4xzHHXzRf8rH/fAVur+L8pcTySZmJQ35EJVjsabSrWNux7nAnr/ibpczh2lnRgoBKxSqJFuwrXH6gDqodtTe5w1p0nLkAtl4SduY1P8AOscj4by5O8ERN8lB/gP1wCxJ426fNHoY+ap0kqYJCLBHKldyDR2G2Ongl8vm848+WQ+VCG8yR1Op53sabf1gRx6hp+H8QbbYB9Y6JBBK0Odzc0Mc0khheN40RL4R1C6gBezWVNb6TQx4+89U6PHAQseZyUROpsuouZXO7PywcHcMLB1bn2B8634KilGqGR8qwOr0UY7G9+U4KA/1l0ttzgZD1HNZZUWSXL5pboSGRonN8ChGyNt31e+KcX2kQdQRYcqZEneiymk0AfFTlgDvt6bxX6plljjkf8WQKCWJkZQDzXIOsk6Rzyp4BGAZ+j9eXORLIqshvSyuN1Ycj2I7WNjWMx+0jqZ++S5dRo85Mujyvp0iOyflQsGyTwGrtjpmvEk+VaeqkkGtCzUASFgZH0gUWDTuKABK1Z9OAJ6Erl3nzsrvQmkiQsTpoEavzMdNC+dtsAVbqAGV1oLCRzqrD8yJmokDA97Wjgn4rzuVj6tlZg6xtEwGakVTpXXWgSMo06iuoG+xF8CkGCQGLOrGXISUiI+axYAvZUD8wbTqN7HSCbIxc8OdSiIkhYspmy9N+K0etgxazpVmdrZiV5NYDaOnePsnM3o81kZtCMIm0u9mwCNxVcsAPbBuLr2Xf1LKCPcAkH9Rt/PH57z3WAHkWtUM5jnVNwDYGpT3FOrIe+2Nl6F4WyMsEbQo4idQyhJ5gApojYSbd9sAzdOzEAT8OUMrEkW+rnfubxUy+cyOWsLNBHZ9Q8xbJ+l/PHweF8stDR6Rxufn87xUzXhLLkE+uhuQHfj6g2P0PvgFnruf+89QBWc/dYvJCaKozMWHLBhWkgatJ3NbbnFvxPnGEOYZZZY1Wr1RgbaqIRhpZQ262d6awRzhO8NZnLxlyxMipnPwywYtTpaFtIbf4tj7Ac7YZvFhTL5WeeLSrymMsZF/pCaFFW7+WCACKu7wFhPE0ZZJG9MSsumVrAYswjIA39NGyTtYX2vFGDJRI07KwaOak8pArL6XKgrpBuwA1b8kUdhjPel5oSZGVFlA8mQTRKdjs4YUoPwfGTV6fLPG2NE8V9UynmKrASOADJpNBWBWvUKFV8QJqgljbAQdFilyHkvI8qoGfzGA1BlsmhICV4/S9iNsMv2Z9KOWyI1PrDkyCqoKQOAuwutRrux5N4DxTGQpBEoXUPxWWqSM2DoIGklj6QeOSL04NeA3VY54FI8uKRjHX/lv6hQPYHUoPB0msAzZbNJILRg1bGjwfY+xx2wF8JpH5AkjUDzGdiQKJ1Ozb9zzg1gFjx0oaEggtVPQ/qsCK+d4WPC2Z1Zhf4h9++mkZla/U/L/ABwf8Z5h9RQVp0RGiOzTqj7/ANk/phU8Jxn/AGghA2rPqSdv/uEbjvyRgK/gWSJM9nWldYwY4j6mA4klB5q/hvbGgDP5MsFTMQmRlGhRItsasEC73GPz54/YLmlNXZkuhZXTmZhSnbff+Qx5jdmkAI+9ptUaEXESSSAoN6gNyeBvZwH6YiWgl/XHsy72a4NYT/A3XJJoBFOrLNl2EbFviddCsrHb49LLY99+4wzZjS1bAtR55Hvz+n8sBjP2u9B0MJ9TySZiUR25/o1Op1VFAAC6bXcngnk3jh4V6Z1LL6kh86FlPpV5FWIXyTGfMu9uAu3fGg+JPBizCWXaZj60SRSSpA+GF1dTHZXbncnkVjrkHSUs66lKlg4dSrI/LBrA4sG63BB4OAy3rubSaRzm8nlpCp0vNEJIXJBIJA103BN99vfAd0jZS8Zzflah5etxsbAOkmQLsSLJBre+Dhwm6lk9ciwyHMGNtKoz+a0zAD1apCbQfCoBo7mqxWk6Pm2y+azGZIiCwSMir8QIQkWQKFH2I5O1YBI8RZ2QOrGRnJYSB333AUXekXdAEjkIO2CsUs+YnKloo5KRTRbfSAwZRYNUw2Ptip4rRdCBRssERv3Bf+/fc/1hjlKkwnjlhRpGkhjkAjUn4aQ8D0gEUe24wFjOdPOV/B4bUJ0mYgB2V0Cr7CtRuzVm8DIJwuZ815DlJBKzBVR9Kqxs6Sp1V8Q2O44OHXqOSn6gERo/uyRtr85yC52IIEan2N7kDYYCZ7piJIuX81gjL6CwUgvfqFHgMCDQoXeAYun5To7KNUi5hgxZVeUxouqrqOw1XWxY9zg10fxHF01m8pW+5lgzxiyYCaGqOz6oyQGK33sE3WM8k6KYgCwUxg8gF0A4N1+Iv5v4h9MXeqFPQqEeW6/mkLBl4GljewI3HaxwMB+iem9WjnRJEZXRl1BluiD7f6vAPxR1gOj5XK5gR5tiEUqpbyzYJ1Hgemzvv8sZV9m/iUZQy5NnYLICYb/I5HAvam2rsWHzw25fLiCR5UuVohJrml5AYKwYrYJAUGgKvX23IBM8OxZ/pzzyrDI2xExljOhmUg2rAgAHUWDE0QTeJ4v6vm85D6gfJXS8kabtQJstodgEBHLEfS6w8dZb7z5S510C6NQhL6EYmx5m51MfZRZBI2BGrEeGFwpiy7SQK7mQrpjV5QQut0ldbRCulQQ3GwAAJDI8nmHiheAelZdRZym6KgohT7HVpO3I2O+zvk8hK+YyyIVBy6wPJGbNt6mJaifz+o2dyFwL8e5SeXN+mNYw4VSiPq1aCSus6AANPqKjUvo76sPWRz7KiwwoJZgiCRhsgauDIbJPJ0iyL3q8BOl9XmLuiwM12JJmca/NI21pQGjitJNCqFYNOFRoYY2KzpGQjKLAQCrkFgGMsAK5JuuCR46XCUBd2UsaLMAa2G1A8ADavqTuTgF1TMv5IK+h805aRrpljAsKCR6fTSmqrU1btYB88KTr5bRhBGYyoKhiwIKimUnfSaI33tW55wcwseEb0xM1BmiGoVXzWvoC3G2+GfAJH2jpSM//AOF7/wCGSJh/P9cCfDLhc1FpPxNnR8zUqnf9AcG/tPI+6OLGoxTAAmrGkE1+wwr9DfTno6I0ifMj9TCsm/zGo4BXHRFznVmhZRpVsw292AMzKdgGWyb2u6H0xpc/SMuhikJgijgAU61AIOwSpSwZCLNG7Oo4yvxTnpcpnfPjSykszm9wFMxY3XYhx9LGNA6VOerZeOd8uI43Yq0i5hlYKp9QpUBIaq0lq4vgYDt4My8v3dZZ21TTEyyH5tWnazQ0Kmw24raqZMp6jt++3H+PfHLP5+KNC8lKgAQUPelULXcmgB88B/C/XvMcQSDTM6tIAl6RHtS6ibLb3dAfIYDv4g6+0ciZeKjM4DsxBKxoSQGK2CxJFBfrvwDU6Z4Uy/q80GdnbWxlOoM97kRio13A+Fewwnv0SbqWZzOaSYwASsuUkXV+IEGkN8W8dA6aG+o88YsdA8W5nJZjyOoKCmymQGyt7B7/ADxk7Wd1OxvbAMXiPwDk8wLky6hjZ1J6G/UrWo/W8Zp4k6VnemoY0zLSZXMEweXJZIDCjQIoUPzLW5G2P0EpVlUjcED6f9tzX6Yy37XckJcxlQ5IUJI4AA3IeMHc/Uf6OAz1Y2fJJLpDGFCsqE/FHsGF9jp0mxwVPOCHQJlKwhChEYYA+ouVbsxICgAgcXZrgc3OkxLHqB+CQkkMKotTEH5bt+4wtwdGlizMqQtor1L7FT8+Rvf7H5YByzebIBAAsbjCJ1qB5W0j4h6h2371/VNg/t86c8ll5BpMoAJFhhtrHvXAIO3+WOXUstBErSMwXe1s8N/UA3JPsL5OAW+kZqVFF6kJJFnswJ4s19QRv35BBA5NM2mlPwpVOrRfpB3Daf4QdwVrkDYb2Z6LlQ8btMlGQghCKKgAKPnZrV8rxV6p0gxuHQsFJGluSrUoF+4/Kex9P6AmdV15ZjGyFXWyuoe9EEHg/UXuPleNO8QeKCTEodtRXdVRQVChSusoSpXXZAoClNjVuFzxMq5mJRJ6Jw1Ka+K/mOxAP60cduhTwHMvmKYKqxv6hpCqouhtuikVfBKHscBqOVVvwtGjzWK+ayabVACQCw3IJAQe41cYr9XnLFYIz5UKUHZeAK2Vb27VXPHvY69EHlZaSZ0Os63O3qKiyoO137D5jHLpeRt9bA2DrN92N0L2sKKr6Ke5GAXvEHSmRIY1Y20kmpjv6ZfNLeoksDwo35cHesEsr0yS10ERw6IgEBPpI3k24bUKW7sVffFTr3Vg+c8tGCjLqS5J2JYJeobUoUADe9QfsDhqgi9CACloUOaFbYCr1Sxl32tqqvk502a+RJ/TAzr3R3kkj00dhGePQCQWYXuSVFc7aRj34vzqxZZ1atU4Mag7CyDufYKAT8zQ7jHXJ5vzJpUWxUMZvspYEk3zqOoV/YPywDBHnESXL8+qTyxXvofY+w2/cDDXjLukoVykj0SI5GnjAriJrAHyIj738fONPRwQCOCLwCF9qisxgjVSS0ebogXR8qgLrYm9vejhe6QpadPSV/3wDf8Ar5Mk/wA6H6YKeOPEuW83bqZhMbFGjVUYWLBPqjJsHbY1t9cKHVOvgNlzF1ITA5iPWQsYZF3Bf0qCBpJB24OAt6kbqedimop+MhJqgumBt77bYO+As6IEOStdKs5joVtZJBPc1vZ3JV74wp5LOwydYzzM4EbhipNgG/LWx8iQf2xTPUTl5xonWUDS7Ehgqm+QdJZnFURYG4N+ogBqvWupRx+WsgFM2uzZ/oyrUAByTx9PpgL1J2zU0iZVigdRHPmQKITdjHGf4jqJZvygqNiSQqN4jXNzTGK2mlYQ5aMxsoiUEnVewBsmQgGyAo52w/T5L7vlhHFQ0KoDGtvdm7FiSx32JO/fAfZZfu8IigGqUKFTWfSoA5YjigL7YWuqCOcQCMqZQRp8zVUwJBlKg7lAt+qqNjfghczmcfUYow8hJND1EXv6jY3GxPq2JrZuMGOhpBlpC+ddkkJCkEkvKCLITfUqKBuKBP7AhonRcq2WRV3aFuK3MWwoGuU+fYn2wH+0zo+vLrOgLnLFiyje4nrXXzXSsnz0V3xb8P8Aj/KZl2jFowrTq0lZFPBUqf5GjxthlhMYUolcEhR2/TsB7YD8/wDSs0baKQgyKAPk4PwMN6Ng9u+3bFjN5FZBRJVl3VlNEb3z7WBsbHGPv2jeD2y0iyRL+FZKAcIOWj/s3bp7BWG1Lin0HMa0QEkmtr5Kji/mtgEfT3wBrJQ5hozH97ITtqjUlb5Klron/sBiZHw7CjayzSy8B3NkbdtqH6C8dYWpgR9MGci6gjX8PFjeucBOk9OEkqrewsna7o8cggdrx463l/L/AAmo3pb6gmiD7E0Vv3+mPrtpZlHv22/b9MUvF4eZQyFlmQWrDh2oWCPZhRrgHWeawCd4pQROpY3G8YQHb1FHO/8AaBK2fr74oZHMGWNvioNqNAGhrAINkenWbrgB+1YN+JMzFmemJmB8aSWR8wKdaPHpIP8AwjAjwLIqZizRAdVOoDdJCI2Bv21A/wDDgNj6POvliCNRcaKFVyWBIAItuTRrfBTMP5MLu1NoR5D/AFiAWPy3P9+F/wANZSOFzGhUDdiAdhZ4A9ueMefGnXFaIQ5e3DOiSyJ6lXeyljuwVga4Fg0WXAKHRpD97zBUgsArFz+Z/ULI9tUoah3Q8bYf+mxTB3JYUZAxGk2QI9BWyfhsIw2H+aD0LIn7zKhpX0opa/zFVBs+wYL+hPtjUengaFJG5VWYc0WAsXXvgFfqmS+99QAaykCX8tT7UR788/w479JAVc3Ko380xj/09j/Mn9sMHU8sqxyMBpLg6qNbkUOD/dWFnpeZH+z0NFdcsjU1E6XlatRuidN3R7HAXPDqANJHsAI0RSTZNA2K/YntucPvR5C2XhZuTGhP1Ki8Zd0648zY1ELE7kX7mhfc7AAVjWMrFpRVH5VA/YVgEbxZl40l3yRZWKqrJDG2pjzwQRx39uMB59MUiIcnPb2VGmFQTYBoNMADbLttz9advGMmlId6P3iKud9z7fL/AAwq+I8uxfLSXZSdfbYMKPt7CueMB1PUZk+HpuZB3G75Yft+MTiZ7rmbWNf90KO3CSSpqJq9KgNTGhfIx767CWaErtpa+LPwsv6bsD/3xX8W7CB2fQIXaRm22qN/7jv24GApeGsxJmsy+bkUImVV4VXVY17eY99gOCNzSDnHL78cwNRVk0CTU78ISVGw+G9IB3Hpb0gk6hi34fyRy/To4nBWQoJJfTuXbeiSKavTq37AHYnCHL1SQxgLNauSNCkEeojSgag2yii7VuznYBdQes54iRNssCx3070SQCC7uBstA13pew3Nro3h0+dFLnEjzGazEbOEcnTEoo8FNN7gUDt+hJr+FcqkkghXSA/ltqCt6o1LSFRYqm0USSSQdh3xp7QEzxPQNB1uz6bC/wB4/uwGMeKvDTZbMjyZFiZl8zQCwWMFgo9R4DGwBxtXtgx4W8eyRssGZDIw2J3372e/A5G/ybtoXV+gJLmvMeismVMBAHILMSTYruKvuMYLm4c07BJfMZw5itmDHUprSSd9iP4vn3wH6Jiniz0DwuRqdLHBu91ZTwQG3vf/ABxi+VDrrhlXQ8LsCOClkHn5WwugPV7EjFzo8XVcsQVXuGCzaNidrFSCrJNj3Bve8FupZCXyy2chYSuWL5iPTIpLE1fltqUKPTVVQ52vAe+hZ/do5K1dmA9LLzantXcWSN+ecepOpyxORNoCEgKyaq9twex2HHP1wmZydezgFGFMpJU0eNVek7EC96sURVskWa86Hy3vSy/GK9N+4B2+pAX22NAD07krYIurBB/1tZH6X74vdTivLZfMC6eg30atN77WrV7bYV+lMY8uI8w8alSQJGcKHRttQJ2232HcY6dZ8RCSGGCLMZdU1rJL+KgFKfhsHne9uQnzogvZ9dBzsB06ZIlzKi9lY1qG9dyRgNkc6I1Ysto7oKIPqVSGIoG+w49zi5nszHL5rmUkMEjBVQWCE6vhBoatxV7Gr3sYE0WAkC+hQFAHxemhe1Asfi/zq8BpXgyDKPP5UqrMX9ULyevZVFpuNmUduSrBvfD91bpkbRiGMLErgxoVUUj/ABo4UbWrrf1xiSSrNGknlyErIo1RfE7bUVo2JRepSAQaNgUTjR+h+IpJcm7TAySxzCOLsZWseXqAFKxPpYgEDSTvWAreB4C+YzTnUCXo7bKaCMLrs4azXYXzhhy3XgZZYUZnAIMclrvbU6jSoAVGpQSbO/IF4Sut9RRRPHqbMSuzjyY/TB50juSCAdcpVnJKksBW+4xZ6d077iqMX8x3iYN6wQpDIBZs+rdhY2HqI2XAM/VfFUMsbxhZtZ1qAqnnhTq4WwQwsjn3BGOeZgb7hlPw7VRH6lKU3oI4NHvfBwqnJya3cylUXXM48tSSwWud+dzRBrtxjTFhSTKjQNcegFR70KFXW/P64Ba6dmdeakCAkh4EOpSKBddVNVXuRV+/tjVsZj4SPlzRiX0SZiZyFa79Ks9fIgHhvlXONOwAbxRDqjQ/wyxm9tt+d/8AX05wtdUX0iyKEsR32s6xxW9ngYZ/FBAgsgmnTj+0Bv8ALfCd4kk0RofefLqT7kyr7d+cAQ6mNXlm69Q+fBF8g/vgH45zarFDGzAefKIyTdBG2cn/AICQPmw+uC3UjpWM3w4Js1t+u36X2wk+KeprJJMXCaVT7tGWNhvNIMz2CNJUCIcig132wGgeKHMamXldJpQPUWGrSt3wSR/LGS9fywQRmQqJypISiANaksvI3P5jtS6V9K74N9A61nDl3y8sgeVKWNz6ioYupDEcsNF2dwPcjdfk6Z5kpYlnMsgTiqRnCkkGyNQtgPZPbAM/g3o0iSZeeU3PMH1UKCr5XpUewUAmhtbnDnmv6RCDxd0Odu/+vbH3KRKWjNboGKj50Rt+hP8ALHDN5n8UJV7OeaoBQT8zyP8ArgC+XZZG258s/r/ojGdeK+m+TmY8wqF0mYLLGAK81VOllB2DMinbuUPJK06xyESxaK3STVVVtprY8nc7/T9BPjjItmoYsqpZDI1hxsQyBmX/ANwX+eAvw5WPN5cKXBLr6JV31emu5NG7Ur86wA6H1DMZKf7vmSzLahQdxRujqJNgkVdUb7EG17wP101oZB6iAy2AUfjUl7XdjSfi3W7rXqEHk5qosyFMgopqJGsc+ljRPG45HBGArdV8LZXPAtckLPtJ5ZC6uK1Agg/Wr/TCT1j7LpMtl2MGazEhU3oBVPT3KnkN3oc1X0u9fmmgZ0SbzIYHDzSwSEPHHv6XOgqrbrsDdb0BeDy+K2yc8EM8gzcOYFxTIF1px/SqlKym78xQOKI74DB8pkxJIUkOmTcAmyJBuNI1VpN3sTz7VtbHSHaqcLIjDyiw+MMSQCx5OoMKIG5NjdguxeNvA2XzNyIANe5C7W1GmBug11zzwfkI6b0MZZtOZ/GglBVZz7lQPLl/L69qbb1ItnVRIZn0SONXdJ1Eb1W9hGB2APsvf5EA7URiZvoz7GgrEAkfDqYDg9g/DWQLv5gnVOsdESN7K+ZHKCrRseV21CybsNpN7EGm7uTW6j0ceUvltriIVNT16iNtDgEUCdhxofYUG9IJH2a5iGOQvK/4itUSMT6S3xMt7ByBpvY7Ad8E/FeflizchQLI+moWRQCiyCyzdi6I2lWNbzE87YXvE/R2h9aaywsSHuF7a/mCNn4Nb0wo1+p+JHzESKxTzbXVL5YQgLQUNIPiF0eNio+mA6dCy5zEqxQsdIWiQOAa9IJ+CzdvYLb9sahkOniK0RA2hFoVQsCgo4oeo777s+EbwV1BsuoYKHTVcoCgSRkHcg/njB5U7i7G2H3LM7u7rYiqOn8ppCxMYNjS49IV1G6ncn22CZyJooiUoyGNzqNH1fl5PBNmuMdOjdTyMuXLlTEVZ4gsXmMXCADV6BbbEW3y5xV6hozCTQea62jxa5AkSAi02Q+t6Nj2sHg0cBM/0NItEaSSs6qqO0cdFmBGmmkcLQrTWlgLbvgHnwT4lySQq2YdIJ1/DLzO3q/svKTVm7UHYg9t8PGQ6nDOuuGWORbrUjBhftYPsR++MlycSxsESKOI2KZT5jnksSzj5dgRYajg50vw/wDeQz629JCAsxJICKbvc0bsX2rtWAZ/HkzLlGKVqLxKL4suoF/K+fleMfyPi7zZ4opnmlWVdWiJQgjbbStp6yoprBNg0TfbY/HDVlGar0tG3/KwP+GMCz3hlP8AaM8UhARpZNO17Muuq27NsexTAMA61HC0byQxMCxEqLofylq68wKfWOaLkmjaiwQz9W6fE2ZCNGJIWiEsqgepCp0RyRBVvWQWVh3VV27EL4VjgY+XJBEJ4SEPpA3XcMBf5h61NbW47HDDmOpJlpnmzCNokWKNZVBZUokBXA+AFnJD8GqNGrCZXpsMtjKSWWdfOYG22UAhx+U0FAFLS3Q3wC69lgmdy8IJLBwzsP6qP5an6jzCBhR6h4qzOZzvnRK8bIGEaIT5hVCQ6GuXrU9MGAqqrlxXLq/3SeKRpfPzQkZ2ILMPIdQDpAAoKq0FFYBoMoD5ftp8y/na7b/p/dj7mVBkhO2smSr/ALBvf2459sD81IRPl1HHrHy+E7e3tWDuVcERnSTTNXerU/yP99YD40BEmWKjYl0JvuY2PYcekfyxy8QZNlmybA8u6se4tCwr5Wvv/wBLHUpvxMnW95hvp/8ATzf4jvjz4hmtsuNyVmBod6R+fkCbujgMs8a5T7vnJmjG8bCZgDs0U/xMePhnLqfYPHxo2LjxHksy+W+9xlxpm/DC2TMCmkek/Ey3XAx4+0nM+Vm8rm68wafImiqxJC2ssPY7CTY8HSdsD+nZc5HNxPGTJG4VsvJ2ljItVJ48xVJUG96IP5cBoOWGfaMQQZODI5dtg2oSMinn8NR5YbnkkD54+Z/w5k8jEXSPyxR8yQgsT3JkO5o7m+B8sNeVzyzRh4mojkf4EcY9QzhxokHIIIPDf67g4BVyudCgpJunYg387FYJ5RV0lWCmN7JAohrPxV/Wvcb3fvyjeMfD8vT2+85Ys+UA9cVkmAXvpH/lC7H8H9kkYseFPEI0hCVaE/C90d96IJ9LVx+VhXvgG/qfRxLAYwFOkXGGqrAoA80rD0k+zWNwMIi9TaJmRlIoCw+92dPqXvbERuBwzKRswI0jI5kChdjs3N/Unvx9O/uQPjLobTrrjCidLI1cSAghon3shh6fbg9gQAF4YSPMX0x6dJsFvLHNOp2kjKkHcWUIOxApE8UeDGhdpMsKVhqeEepQObQ/niI3G1r33GGHIdT+7m21DSGDIx9Qo2Ym7B0vWjcMGJHpNYIS9QjiRWLAZVt433AiYkekEbiI7mjujAjcEABmfSi7n8IFMzELMYajKg7p28xR/wAy+/B0fwl1/WtwMCdvMy7Uov8AMyE/Ax2tD6Sfa9WBviPwauZo5U+VmozYUnSH3/KRsDybBrbgC9I3pGcTz0bOZYwZoWCxLJ5pAokgmnYXwfVxz2Bw6tJFPlVpv/u12IpkZ5DqVgR6W0s3yokgnY4NRKqK2lKO1gDfeh+pP7gV3IxmnXc8sOdEyxKyudRF7PVG741hvUL4JYEEG8aT0PPxZiNJY21I3HFhu4PcMPb64Dpk8ioBsfEKP0H5AOy+/v8ATDL4Z+GXivM25/8ALj+WAvmV2PNCh8/pi54VzY/3kEjafbj/AMmG/wCd4Ah42aslN/Zr99rxhP2q6o85FLGxBaMMP7cbH/4kA/TG6+Nq+5yatltLPsA4N4xb7Vcuf91kI2V5VN/MK2/0CtgK+bmjkaDOqxEU0MiZlFIBIRS36EMALFG9Nc4eOkdSik6ekubaMK0arMZCALKgFTq7k3tjJ/CvQ3zEr5fVpRSdZ2DGNuy9t2q/rg90brLUYpJNE0DCORq+AxkpFmADsaB8p9t1YGxV4D31Eww9Sy80AjTLhgySJ6llYUppgSWbU51DkKl+o7Fo6/005KUTw7ZbzFllQLfkuDRdQOI2BOoDgmwKuuPhDoecXM+ZmFCxmO2/FEhaRaAYitm0UCRzpB3JsuWavjm9j/24wAfqGdBlyp2p3YdiCDGTt2wey7Asuq617H2tWG/7+2EQJEsywqJTDFmH8uk1VKIX1RJpJbQAxI2oFGHFYash1FW03HNQKkWmmiNxYY3/ACwHzq2e0z5IDgysR/8Aplqv54sdXGuXL7nYu2x5IUc9vl+uKUqh/Lf7tM5UsUAVV0HdQfUy8qTt8zePDfeWkRvJVQrEtrkFkFWXbTqrcg/SxtgAPi6J5DGUGsqRIqchvLWYsNzywYKeeR7DFPo+VSSI9Nmb0ODLk5Dyqk3Vj+Fq47b8gHDNm+nSNKjFI9CrICBK3q1aRyYweA18i6wrjpUj5No9hmumygRuDuUNMtbC9UZrerKVgL3hLr8+Xm+7TjTOhIFkVJsTTHcDUNwRQO5F0caFL1RXAYb0dLHYEMOVI7HjvveFafp8XUcvUqgToALHI2BADXdfmB7bfPA/w5NIpeGXeVBpY2fxUUbECtp0BXj4gR2I0hoGSz+s+o/Kq7fv7XhF8Z+A5MvrzPTQdJszZZAPn6ogQQaJLeXwd9NHbF7PSyRBXV9idQfswvlhxoJ2be0ZgfhJIZ/DfX1kARvTJvak7jix7WDf7fXAZ34W8W+dtqXWK/DBYBq50kiwa5U2y0eVol78P9WSdDsSw/S9+K7HvXsdvYCPHv2cJmWOYytR5gi3XhJiNwWG1PfDAj6jkZTl/EebglMU6tHmIzp1EEHTfDoSCyE72p+fzwGo+LvDtuZEW9QWgNtxdXQuwSSOw3B2ZiM4y3VBli8cqk5dm0TIyn8IuO6mjobc7gH0t+YW2g+H/GKzKEnBjdltkYgjbnSe9VfuDQPvgJ9oHRNcZliTUSoBPuPZqG4Pp2+Q4KqVBQzOdbLTLl2lLQ0phfVwNipDDexxvYI0nYYY4utx5lPJzsayirujd7i1YepW5/n7EYQunr5n+6ZglCrEIxNmI+xB+KLezva2SPzWY6WrpIcrmaSVaCF/hkHITUaFkC1N71Ro0QFjxH4aZFD+brjBqOdroHao5wB+G/YOPS1ji8UfDHiA9OzJBBMT/Gt3R7MPfSe45U+4GNJ6DEGUqRasCrhh+jIwIpl7URf0wg+OfDkEWYaKGS9EfmMl393FgadXJWjqC8qF+eA1DwfC2ck1TOGiZNaCIlVO45JOtgVdfbcG8aJlsska6UUKvsorGK/Yp1lknOWmJ9RcJfZwNTL/AMQGsfNX+WNvwCn496Z5sYJkm0fC0auVQijevRTG+KJrjbGV+PenxRZWGKNWH4pIBdmO8Ug5Yk1dftjYfFss2hViiMgYmwC17VXCEV9SOO+M1+0HouYOS89suY/JkWRrkUkKQVY6VHbVfxcA4BQ8MK3nemdsu6xsxKgEH4b1atiBt/0wJz2dcdTgzNJc7Ix03pe2MbGj2YDVRv4u+PGWKtNCXGpS6qVvYhhpo/K6PzwweJek+bnsqoKoVj1Ipun8tg2haHJW6+YrAOuXkZkASWSMKSq6CKCqSOHDDt3vjFXMTS2dU8hFVsIx+togN44dKmDwqUawbo/UnY/P5HjjEZyznfYV+uA5eC+kE5gxvR0SvmQ1+pldXSj3sMx+oxoD5eqs7Vz9P1wp+EOiPmM5nJEnngEfkxXCU9XoLmw6sNiw4w9f+H3C02czLDblogf3EeAqoO3+v+2PY72LHzPv3xnGZ8XyyTOMoA0EZZNU7uTKwNHSVICDbY0e198aX4ZzWXzmXSVVIPDIzElHGxU7/rfBBvvgOLzDnSux7na8KHWOoxxdWhDELHPCMvmRyqkktAx9mLWPlt74afEHVoMowjjRZMy9eXFtybIZm/IlAknkgGgTtjLOpZF5LVzYkLu7AAWf4t919WkJR2AHzwDrlcu+WzDoDuo429aX2FWdPathsPfBrP8AR1m0zRgeZtfbUBuL9iLNHtZHF4DdC6mOo5QSqazWX/DlA4Ygc1e6kWa32ZxzWGLw0KBXSQCbAu6235+ftYN2OcBwh6cJk0bAMSyseVkqiKO24tWBFGzze6d1SOXLOuu4hfoINtGy71fdKBIuyRqB3FnWo4xXA9+ML/irpiSR+vYEgX3DflofM7V7lTyBgPXhfrvneiTZx23rtYBrcdx9farv9a6Dls2KzEEUtWAXWyPoeR+hxm/QmaOXy2rUhIU+1V6fbaxW/wAMiDlCcabkM1rQMedtXOx/lf1wGSeM/s5OWUzZPMmOKOmZJGA0UQVKs1aqNABje+zb1gb4Z8WggQyMWJ1q2okcGhZ/KRWzC6PuN8G/tR6ysmey2TaQLBCVzOaPbSpsA/OuF7tIuEHofTXmlkzWjy4DI7B3IHxPYVTX4h4BUC72G52By674PhzEbS+tJEs6lWjqXswrY0Bt8JoFdzuAbqqDJOmbSPMWwiiEZ/pGoEaXUmlWwTVUTVb4reOPGzTKMnBrWFdIcmg0hUew2RODo9xvVVhOlzEs8pkke2sEu1AA7UdqA4H7YBrk8VSQRnLwKokLAhwbEdKEbSGvlwx3NAH54Zuh9EbK5OSWe2lzBLMWFnSR+bbfuxH0GBfgPpVv5k6uxcao75kAqrs2F22G1kb9hhr8X5yTVEikFJVcDuQx4/yO3txgM+bqRy2YhzKcLokpe7Rn6d11Jt2c/XH6iglDqrDcMAQfkRePyr1SO8spIIETmNtthqsc/wBV9X8sfo37Ps15nTMm57wRj9lC/wCGAYccs1l1kRkcWrAqw9wRR/ljriYD8r+J+ivkppYDzC6sv9ZNWpG/5difcHDb4ryevNZM6vLvzQj91alZSPfcfQ2R3wV//kF08DyJwLLLJEfnQ1r8z+f98D+udS8v7mHBaKVWjIVQSrEKVYXzVEaRyCe9DAVc50TUTnMjmSittmREppJNrZ4T6lU76hWpfiFi8XOm9Lnl2WSZXc61dlilgYC70yJTURxag8c8YN5LIq2mYTXMRQnUAF0/hYVTbbb3udwe9LpHUsrGGjkJyEzWwZlCA1vYtjE+5/ITt/CcAT+zHq0KNKCwYzShi4qg1CIVt6oyVADgnc0Qu16WRdi8Y3l/DStOJZZBErFkjkys3okkkPHlaC6E7swDlbWz3w15XxbmYLTMRxTFZVhGiQCRmatK6ACpcqdfKencgCzgEDwhkLkzGRlYoiTzBwLVmIa09Y3A31bVe3zBrdSzOaybZh8i7nydpZF2WlNUVYENps3Q2vYiqwxfav0ZsrOM/CHCSUuYqzpZQNEm3/Ke3GE3oniLyZZLIkglLHTsw1HdgeNm3/XY++AtdN6jLmopnkbVmI5RKxjIBaqYAEbfADHR4oDtix4z6yunSnqDgEEXRBFi/lvddhueQMC4uprl5VZF0xkGOySaUsWUnn+jJK33Vl50mx2dypikkhIssbjYMCBGTdbGgSeG4rv6awFr7Oeuf7OzQaVqieo5KHvvfP5G5+TNj9E5TLpdqbujfZv8x/mMflvOZMu6hAWLEKgH5mNAKB3/AMqO94/RPgPLS5WOLJ5hg0kcYZG/iXYMo+cbEL/ZKH3wDW0dDsPn/r9sV5VVrBFg1sd+KN/vW/vWLUlAA7/6/lihIxsisAgeKPD+iUzJZkrSa22HG2+9FyDY/h7k4M9Z8TrksorSqGzMm0cGoAyNxqAvZSaJN7XW52Nzr8oSCWSRgBGpbU10Cu6k1vQavnjHvCsAzReXM/iTsdRdzZ1CzttWkdgNu1bAgFvM9XzEUuYldEkknA84SoJFNkMGAIFLenT7aaPGAuf6nLKQzyMdAqMXQQeygfCPp7Y1TqnRBMAQuogEgWKYEi0J7b3XteF85SHLQaFyolmEnmpNIRXlkgKAoIaRlb0lT6bZb2YYAF4e8LPmXCAlQRY29T0dJpSdlDAgu2w25JAw25PwqojDMpUIx9BbUQfzam4DBgLAAXfvWAXT82rSxk7lh6ZfhLnWWKtxQDXTDSFITY1u1HqDyliDcqsdSttqOwKt7BgBvvTBDgGOBxo8qw1UU9QsV7G9q/uNdhgN4gzZoI4JJOpW4AIJv9WGxA+vFnHbpfUFdA6AgGlKEUVIO4Kngjj2434x38SBJMuxq2q6uqrup/iFcbHb9QCyYxLDmVNU9MNJvlRTfqR/M4137JmP+y4EYENFrjYH3V2H7EUf1xg3QvEojjk12xI0AIN2JvSQDv6fYnH6H+z/AKS2VyEEbipCDJIPZ5GLsP0LV+mAYsTExMAnfav04TZBiSyiKSOUsosqqt6mAG+ykn9MYvB1NZpsvGsrTxLNqV3+KxExI3AJW6IsXyOMfpgjATPeD8jK2t8tFr39arob/mSm/ngMn6r0lSjyqTGw3LoxWzX51vS3fdhxeBmf6nmzl5TIIZcuwJC5hW9XpXR5aDSyktxqJa6qsa5mvs8yEl6o5CCKK+fLp/5S9dvbFvp/gzJwkMkVld08x3kCHsVDsQp+YwGJp4bz2Sky0QnkjTMNAFUSN6GYiwO1quo3W1b76SddyXg9os5HN5gkjUyP61AkMjqqaiVAVqRauga98NjRg1YBrcWODj1pwHKVLu+DjH/tn6BDCIMwsKrclSyKK7bAgCiTuwJ/g0j4gMbER9cU+pdPizETxTIHjcUykcj5fMVseRWA/KPVajYhXDi74sE+/sykbYJ9AzSy2jJoBGlGokPpolLPNXx7c41pPsYyGwMmYKgk6S619LChv54Odf8As/gzGVjyqXAkbh0aKgVIBB/dSQTvexwCP9jXQBM8ueljXXG3lRVWmx/SOvO5vtsN8aX13pzNGssd+fCfMj35IHqQ/J1JTewLU9hVvw70SLKQpBCoVEHHv7k+5J3JOCbLex74Cnk8yssaSJujKrKSOQRf6HATxX4kgymnzpKYi1jUF3Yj2Ub8kbmhvir5nUI5pMpBAqxF2aPNOQyojjVXl7FnEhYAcVVnbe10XwemXDnU800huSeQ27m/falG1KNhgMp8XdXzHUIWoGLL6dSx6gWc0GVpdJO1VSbjezZAGFPw9MUC6RutEc8Eir43V9ueC3bGteK/DLRF5YRcbEtLGASykm2dQORZsqN7sjkqchz0AglDE+l7trFODwysNu1EdjXvgHDw91pmduKGonsBvsf11H3o1ij1nKy5oPrdctl4z5ilhvZGksaPpU2TXJJ99gu9GzX+8tI1iI/zaqBA72bAHzwf65kWkhWRyyozBYIe976pH/rBFYqO22AV8h1IEtqKhSTuPSpbYErdFb5o1+U0KxfXqWmTzARqFI39cHb8QXzXvzVWGGGzq3g3IjJ+eWkjdR6dFMGavSuk9rFkgjayTycJvhzwvmM8WGXVPSq6w5I5uuBudv2HHOAbFzymnjPxC5FvZttqPswFgjvzW4wMPVWmfyYEd3YkqgFMDwbN1X9a6/kcM3Q/sXkKr94zDV3VKFXvszWavfgb4dvD/wBnEOT3itmO5LEbn5nRfYcYAR4H8CQZBYsxPFrzF2zHcRk3ekA0FAJ3o8XtWNTGAXTfDqop1EklrbfY80DQW+d7vk4OAYD7iYmJgJiYmJgJiYmJgJih1frMOWXVM4QUSO5Nc0Buf+o98X8APEnhDLZ0hpQ4cCg6MQQN+26nk8g4C1kvEEMi6gSB8xdfUrYH6nBGNlYWpBUjYg2D+oxn2X+zaSBi+XzjFu3mqL4oDXHp/u+XFg8Mx07q0Dh1hjn/AIjBN5bPtsSDoQ0dtw2A0Zov+mOirWM2/wDHU0NfeYc7CdQFvAJENgbBkVdyeACTv+z10TPPNGWeMp6iFO41rQIYA+oc1R9jyKOAIY+4mJgJj4Rj6cfDgKk8Nmq29wLv/rjGPtE8CyHOiaHLyZhJ9WtUoiN9IHchQGFGzvYb5Y3IDHnRgMT6X9lapGZ+oy+XHCpfyom+EDcl5Kstt2A45wEyHVTKgLCo4mYQiRgXN7guRtYQgX31E42jxplYHyskeYJSF/jZTR5utt964G5xgvUctFDJJFl5XliBBDPzZG9d6FBbIBtW7YCnn+qXoSSQqmrVQs0tjV2/gB/c43P7NfDxgyil10SSnzGAPAPwDbbZQNge5xhmV6cJPvDn4VTSDt8RXb5mwSKA3sDH6liFKB8hgPrIDyL4O/y4x6xMTAfMfcQYmAmJiYmAmJiYmAmJiYmAmJiYmAmJiYmA+Vj7iYmAmJiYmAmJiYmAmJiYmAUPtI8Nz52GL7u6CSKTWFf4XtSpBI3Bo7H6/XGKdV6XPFMiT5dknfUqgPG2o3fKtX71iYmAc/Af2a5mQpLnyI4VcyDLo1l2vYyMpK0ABQBOwHG97PiYmAmJiYmAmJiYm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21" y="214291"/>
            <a:ext cx="864399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чем поехал в Ленинград человек 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рассеяный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 улицы 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Бассейной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8434" name="Picture 2" descr="http://t1.gstatic.com/images?q=tbn:ANd9GcSzPvvtEyE2Xj9IGON1qLL6Z0GTaNzoWp7hl_lo4PBAYXK8Trj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928802"/>
            <a:ext cx="7048548" cy="3964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0.gstatic.com/images?q=tbn:ANd9GcQNfbxAdW58ysqd2nW8Vir6dJaSGtp4Aq41Sd7GHZctDFtf93nOT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8869" y="1203706"/>
            <a:ext cx="4958843" cy="508281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428605"/>
            <a:ext cx="857255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чем летал Барон 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Мюнхаузен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Санки Кай, «Снежная королева»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857364"/>
            <a:ext cx="5392178" cy="485778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214291"/>
            <a:ext cx="800105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чем катался Кай?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736"/>
            <a:ext cx="8358245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Чтобы жить, не зная огорченья,</a:t>
            </a:r>
          </a:p>
          <a:p>
            <a:pPr algn="ctr"/>
            <a:endParaRPr lang="ru-RU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Чтоб бегать, плавать и играть,</a:t>
            </a:r>
          </a:p>
          <a:p>
            <a:pPr algn="ctr"/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Ты должен правила движенья</a:t>
            </a:r>
          </a:p>
          <a:p>
            <a:pPr algn="ctr"/>
            <a:endParaRPr lang="ru-RU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Всегда и всюду соблюдать!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9" y="2967335"/>
            <a:ext cx="7858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571480"/>
            <a:ext cx="55721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ветофорчик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785926"/>
            <a:ext cx="7929617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должны ходить пешеходы?</a:t>
            </a:r>
          </a:p>
          <a:p>
            <a:r>
              <a:rPr lang="ru-RU" sz="28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тротуар?</a:t>
            </a:r>
          </a:p>
          <a:p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надо переходить улицу?</a:t>
            </a:r>
          </a:p>
          <a:p>
            <a:r>
              <a:rPr lang="ru-RU" sz="28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каких местах разрешается переходить улицу?</a:t>
            </a:r>
          </a:p>
          <a:p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каких местах устанавливается знак «Дети»?</a:t>
            </a:r>
          </a:p>
          <a:p>
            <a:r>
              <a:rPr lang="ru-RU" sz="28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регулирует движение на улице?</a:t>
            </a:r>
          </a:p>
          <a:p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островок безопасности?</a:t>
            </a:r>
          </a:p>
          <a:p>
            <a:r>
              <a:rPr lang="ru-RU" sz="28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можно кататься на велосипеде и самокате?</a:t>
            </a:r>
            <a:endParaRPr lang="ru-RU" sz="28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71480"/>
            <a:ext cx="7143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Дорожные знаки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714488"/>
            <a:ext cx="7858179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такое зебра? </a:t>
            </a:r>
          </a:p>
          <a:p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такое перекресток? Назовите его виды.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Где должны ездить автомашины?</a:t>
            </a:r>
          </a:p>
          <a:p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Где нужно останавливаться, если не успели закончить переход улицы?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называется автоматическое средство, регулирующее движение?</a:t>
            </a:r>
          </a:p>
          <a:p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Где можно играть?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Где  ожидают люди  пассажирский транспорт?</a:t>
            </a:r>
          </a:p>
          <a:p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надо вести себя в автобусе?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0"/>
            <a:ext cx="7715303" cy="1446550"/>
          </a:xfrm>
          <a:prstGeom prst="rect">
            <a:avLst/>
          </a:prstGeom>
          <a:noFill/>
          <a:ln>
            <a:noFill/>
          </a:ln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Узнай знак</a:t>
            </a:r>
            <a:endParaRPr lang="ru-RU" sz="88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inetauto.ru/uploads/posts/2009-06/1245349681_1240404211_znaki_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714752"/>
            <a:ext cx="2557272" cy="2405054"/>
          </a:xfrm>
          <a:prstGeom prst="rect">
            <a:avLst/>
          </a:prstGeom>
          <a:noFill/>
        </p:spPr>
      </p:pic>
      <p:pic>
        <p:nvPicPr>
          <p:cNvPr id="2054" name="Picture 6" descr="http://www.extremeplanet.ru/files/imagecache/normal_600_600_scale/i/news/380/velo_znak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786190"/>
            <a:ext cx="2428892" cy="2428892"/>
          </a:xfrm>
          <a:prstGeom prst="rect">
            <a:avLst/>
          </a:prstGeom>
          <a:noFill/>
        </p:spPr>
      </p:pic>
      <p:pic>
        <p:nvPicPr>
          <p:cNvPr id="2056" name="Picture 8" descr="http://ped-kopilka.ru/images/photos/medium/article27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285860"/>
            <a:ext cx="2466975" cy="24288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357950" y="6286520"/>
            <a:ext cx="2786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Велосипедная дорожка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14612" y="3643314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Движение пешеходов запрещено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614364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Неровная дорога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62865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Узнай знак</a:t>
            </a:r>
            <a:endParaRPr lang="ru-RU" sz="8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images.tiu.ru/12441338_w640_h640_5.19.2_zhelt.f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643182"/>
            <a:ext cx="2214578" cy="221457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43174" y="528638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Пешеходный переход </a:t>
            </a:r>
            <a:endParaRPr lang="ru-RU" dirty="0"/>
          </a:p>
        </p:txBody>
      </p:sp>
      <p:pic>
        <p:nvPicPr>
          <p:cNvPr id="1026" name="Picture 2" descr="http://pochemu4ka.ru/_ld/17/934144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70" y="0"/>
            <a:ext cx="2500330" cy="250033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5008" y="278605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Движение запрещено</a:t>
            </a:r>
            <a:endParaRPr lang="ru-RU" dirty="0"/>
          </a:p>
        </p:txBody>
      </p:sp>
      <p:pic>
        <p:nvPicPr>
          <p:cNvPr id="1028" name="Picture 4" descr="http://t2.gstatic.com/images?q=tbn:ANd9GcRoZOoHyx-H9NVTzKaJnzU5B61zFSDQjy1vtoaYma6he7_rV9aSK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500174"/>
            <a:ext cx="2143125" cy="21431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85720" y="421481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Въезд запрещен</a:t>
            </a:r>
            <a:endParaRPr lang="ru-RU" dirty="0"/>
          </a:p>
        </p:txBody>
      </p:sp>
      <p:pic>
        <p:nvPicPr>
          <p:cNvPr id="1030" name="Picture 6" descr="http://cafel.narod.ru/pic/pesh_per_vod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3571876"/>
            <a:ext cx="2214578" cy="221457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786578" y="5929330"/>
            <a:ext cx="2000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Пешеходный переход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t0.gstatic.com/images?q=tbn:ANd9GcSoYuNwWvRX1aNBOKHhAxTMZzNuT6uf3lOISSt2yubBMD9tcB7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14290"/>
            <a:ext cx="1752600" cy="26193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000892" y="3143248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Пешеходная зона</a:t>
            </a:r>
            <a:endParaRPr lang="ru-RU" dirty="0"/>
          </a:p>
        </p:txBody>
      </p:sp>
      <p:pic>
        <p:nvPicPr>
          <p:cNvPr id="17414" name="Picture 6" descr="http://cafel.narod.ru/pic/podz_pesh_p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85926"/>
            <a:ext cx="2214578" cy="221457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42844" y="414338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Подземный переход</a:t>
            </a:r>
            <a:endParaRPr lang="ru-RU" dirty="0"/>
          </a:p>
        </p:txBody>
      </p:sp>
      <p:pic>
        <p:nvPicPr>
          <p:cNvPr id="17416" name="Picture 8" descr="Стихи о дорожных знаках. Дорожный знак. Место стоянки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1714488"/>
            <a:ext cx="2354367" cy="185738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429124" y="421481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стоянка</a:t>
            </a:r>
            <a:endParaRPr lang="ru-RU" dirty="0"/>
          </a:p>
        </p:txBody>
      </p:sp>
      <p:pic>
        <p:nvPicPr>
          <p:cNvPr id="17418" name="Picture 10" descr="Стихи о дорожных знаках. Дорожный знак. Дорожные работы.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4000504"/>
            <a:ext cx="2143140" cy="200026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071670" y="609649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Дорожные работы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68580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Узнай знак</a:t>
            </a:r>
            <a:endParaRPr lang="ru-RU" sz="8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4" descr="Стихи о дорожных знаках. Дорожный знак. Главная дорога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3857628"/>
            <a:ext cx="2071702" cy="207170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286512" y="607220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Главная дорога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3.gstatic.com/images?q=tbn:ANd9GcQIOUjNxBfw4E6gwtt38K5Ud7iTYp89EsGeo52CVQ6qeaZruoj8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290"/>
            <a:ext cx="5000660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data:image/jpeg;base64,/9j/4AAQSkZJRgABAQAAAQABAAD/2wCEAAkGBxQTEhUUEhQVFRUXGBwXGBgYGB0YGBccHxccHRwcFxwdICggGCAlHBwcITEhJSksLi4uFx8zODMsNygtLisBCgoKDg0OGxAQGzQmICQsLCwsLCwsLCwsLCwsLCwsLCwsLCwvLCwsLCwsLCwsLCwsLCwsLCwsLCwsLCwsLCwsLP/AABEIAQgAvwMBEQACEQEDEQH/xAAbAAABBQEBAAAAAAAAAAAAAAAFAQIDBAYHAP/EAEcQAAIBAgQDBgMEBwcCBAcAAAECEQADBBIhMQVBUQYTImFxgTKRoRQjQrEHM1JicoLBQ5KissLR8CRTFWPh8TREc4OTs9L/xAAaAQACAwEBAAAAAAAAAAAAAAABAwACBAUG/8QAOBEAAgECBQEFBwQCAQQDAAAAAAECAxEEEiExQVETImFxoQUygZGxwfAU0eHxQlIzBhUjcmKSsv/aAAwDAQACEQMRAD8A1xFdk4h4ioQQCgwoWKAbDkWoS1h4FQg8JRuSwqKzErbRrjDcLGn8TEhVPOCQaVOtGD1GQozmtETvw6+P7Fj6Nb09sw+k1RYqHiMeEqFJmbNkCt3hMBHBtz1PiGqgallkchJgG/6iFroX2E07NBexwUxLM5MfhhVHoCCx9zWaVaTersaY0I20Vyvd4Sw+C5m/duAD5MoEe6n1FXVaa13KujB+ANDElglt3ddGQZQVPRmZggPkW1Go0NNdaFhKozG53WDds3LIJgFsjL5S1t3VZ5ZiJmN6ka0W7beZJUJRV/oWMLhbl0ZxFtD8LOJZx+0qAiFPIswPlEE0dfiK+JdYfmTLqcFMfrLn9xY+Qg/4qp20+qL9hDoyG/hntzmUsoE94o0H8SyWXzMFRzI5MjiF/loLlh3/AI6/UjnSR9NvatC1M7EMVNSaFa+wXcgSYE6EnoOp8hQcktyKLexRvuJA1zHRVIylj5Zon12ABJilurG17l1Sle1rFbGYG4NxbPoxn2zKB8yKT23VDHQtszNY8wSCCCNwf+beexir3UthUk47mexdQWzr4FaSwuWgSwjkAEmAAJJJgAdT0qB5JLNi44lVAHIuSs+YABJ94ms8qyWyuPjRvuyxa4PdJ/XWx/8AaJ+vej8qo68lwXWHTe/oTXeEX12Ftx5MVb2BBH+IVVYpcos8I+GVGDZltkNbuOQoDCD+8V/C2VZOhI0pkq8cjcdykaEsyUlobDB4ZLaBEUKo5fmSeZJ1JO5rAb0TUAiETvRAIaASG/bBHnVoysyso3IEwg57neNJ/wCCPlRz9Adn1Ev8PVlZSAVYFWU6hgRBB6gjSjn6g7O2xLYw0anU/lQlPhBjDllkVQuMu251GhGxq0ZWKyjczmJ4Nc7xu6KLbbxEEFijfiCqIGU/F8Q1ZtIitNOtKCsZalFTdyvisDft7It0R+HwP5eBiQR5hp8qYsR1XyFvD9H8y7w/h2QdWjxPzJ9eS9FGg+ZpEpcy3HRjxHYficKSNTPOqZ10Gdm+oNxWGWIj/eqOow9nExfanDQpYboMw6x+Ie4HzApkJ8iakP8AExGOGprYc2R2KK0F0KBNQJd4VwnviLj6oINteR5h269VGw0bcjLgq1rvTY3UqNlruaJcOo0ifXWszk2alBIetoDkKF2SyJAKATxQGJA0MjyMRI6aEj3qEHioQUUSHqhBDQIIahBsVAngKgBwqEFqBPVACRRINcSNRUTsBq+5AVgQKjdwJW2KeINAgKxZoEMrx+IM7BWJ9Iqy2Fy3RzrFrG9dA5MtjsLSa1BdxDbzZUn42VPOGYA/QmlVpZYNobRjmmkzbW0AEDSuUdZI8RQCKBUIOC1CCxUAeFQgtQh6oESoQ8TUIJUIeqEPVCCioQWoQSKgBGFQhBcqEKV8VAAnFigAyPaHCF1IzMokGRHLYMDuOokTG9XT2EyW9zn/ABCQSrCGBg8x1kHmCNR/vNbYSzK5zqscrsdhJmtewL3FtvluWmOwuoD/ADMF/Mj5UjE/8b/OR+G/5F+cG1rmHTEqEHVAnqhB1Qh6oQ9UIeqEPVCCRUIeqEPVCHoqEPVCHqhBZqEGsahCC5UAUr5qABeLqAM9xIaGgBnOe0SxcHmg/wAzVso8nOxOyOuYTDG64tgxMkkbqoiSJ56geWaeVacRUcI6bkw9NTlrsaO1wLDCD3FokQczKHeRqCXaWJB5zXMbb3OmopbBE0AnoqBPRUIOqEPVACTUIeqBPE1CEAxS+dM7Ni+0RFexgmBuROu5AiSB5SNfMUY0+oJVOhZt6gelLe4yOw6gEWoASoE9UILUIMY1AENyoQpX6gAXiqBDO8Y+E0Y7i6mxzfjoPePJkyNegKggRygGPrzrbQsonOxWsjsnDmKYiyVE5i1sj90rmJ9iinXlPOAbYuzgn4j8LpK3ga+sBvFokEoBFqEFqEPVCCGoApjFnp9Kd2aE9oyO/ifCSxCqNydAPUmpaMSZpS0A78Uck5AgTZc6Esf3jDCJ5KdQInWQHRoSkrt2EyrRWiVyvhbwGIzXG1uLkzmAAwYFEgaKDLR57klqFSn2dmviGnUz3T+BpbN2BDA6UmULu6HxlZWZZUg6il7DBahBq3AdqLi0BSTHFhQ1Jc9NAIjCoQguVCFO/UACsVQIZzjCkqaMWkxdRNo51xq394ejeL35j02jyMcq10pWVjDXjm7x2XhjhcTbLbMr2wejNlIn1yFfVgOdMxa7qfiMwrWZrwNbNYDeeqEEqEFAqBFokPVAEd1oBqJakexluMOTdtICw0uOSrMvw5FAlSDrn/wmtcYqUrPoZJycY3T5AfGOJ2rGrlncaqHdnI9CxJBPl9N6lSdOgttQ0qVXEO19DEcV7W3TvdFteUHJ8jM/U+tYZYurLb0OjHBUILveoW7M8Yvm07Yj7zDFR3dxgCzMWylQP7RecnodSPh2UKlXI3NHPxMKMZ9x+ZrOH8Us23tOLhFp7JW4jXC/cOpXxkH4UjQtAUSDoJpKTT2GZoyS13NbaLRK6g6gjUHzBqzcZAWZFbFcUglFh32yg6Ax/aETl9Nz0oxhf3fmSU7e98irh+MKFAvMRc5lbbFG10K5Q0aRoTI89zZwlB2auUU4TV72Grxpc6ypFkghrrSpVtMvgIkJuCzRBy6RJqSjNLNYkZQby3Cy45FWWuW8vJs6gfU0mWV6jo3WhYW6GGmvOdwQdiDzqti1xrmgEp3qgAXiqhDP8UMA0FqyknZHP+NxI9T/AE/3FaI7mSfunVWCt4T6eXWJ684re5JvKIUWlmDHZbEs6OWdnUXGVc2pAQ5CCdz4lYyetc+rFJ6HQoyk1qHKSOEqEFqEGNcUCZqyiwOSQz7UvWjkZXOijxPHqqy5yrMcySTsFABLHyAJq0VYrJ38jGcdvtcc5gVQrsfiVVMqWg6EsWfTbIvQzto0/wDYy1JpvTg5fx/jL3r7GVHpLHYCSDAUwB12Fcuss88zZuo4h0oZYoGM7Rq7fJfyy0tQjwR4uo92dD/Ro+IawEsIlxrRuKpunKqZoYEACC3iKqNBAYzWpTbgl0EpNycktX8jSDiwZ5xFi2MQX7timYXEhRFwrqCoEAtm2HSjBWasxefM3mjr6jcVZw9kd41m3BbKqhNHf8TPlElFG/ViAaOLnGLskrjsJTlJXbdifgvEbTMvdKERTD2xoLROilNBNpjp+4SJEERWhiVKLiSvhnGakhlrH5kJAh82QAzEtGQk9IInzkCuk5WOflFsY8BlQnMSzqW2HhO5jTcgQOc9KilcmUsXLSiWCqMu5CgksR4UHMkkgwOXSRWWvWUGlHc14eg5puW33L/Z5u67wEMEa4WUAaICqz4RqoLh223fzrJUqQcnl2NVOjUUVmDpaQCNiJFAhUvtFHcqwRi7wijkZVzRkeOYxU1uNEyRuZiJ0AO0irpdBLu9TCY/GLeLZGykAjxAjTMni067fyjao5ON+pXKpOyZ1q5h8S7Hu0y20fvCZ/W+FFIUERIAZRrqW5Vom7VM1ykVKUMqQW7K3gLXhIMXLk/zXGcfNWU+4pcop3Xj/I2EmrP86GiXELHT1pLhIepopcS4ittMxBjMqgLqzEmNBzgSxA5KaKjbzA5X8ERrxO2Uz97byc2LgAes6g+R1o3iC0jOcV7YBSy2kVjBy5swYaaMwiPEZyoSphZnXS0YylLLsByglpqUuH8bxYtoSGu2gcr3iguOsFZLFSIhWBkq3PpNWqU4wnlTK5pNXsDk4y/eNcdzcchltZj4dXGULACrI1JAEwZrSqagk1uxU25IqYnEDIQHzOym1bDNq5FshefPqfpVpzjTg3J/lisISnKyQ/Adg7VpA10G7cJ+FfhXcmBIznl4jGteY/UyqTyx0XqduGEjFd7Vh1cADhJt4YB4JFu4tpCeWVmRCEB30103rTmfUaqatt8AIMOmCIKd4ua7n8FwZUP4gAynORGk5RG/m6hVzXizmYykqUlLj6B1LlkrcdcbK3beou6XvCSIJ0lSSwiOhG01ou42YmLi7vNo+pSxmJW5clPEiDKkS0oDq5KjTMZYnTcVjqPPJu50qSVOKVitbukReTIwUkEZiRcUiGtsSPxDrzAMaUpTce/cbKCkstteNhmD4hhkutF5DaRQ6lmgqG+Fbv7Lp4kIbXbmTHYpYiM0rvY5FbDTgr2dn+fUlwT/AGm/cZBktqEJckEs0kqFQaDaSWM6iRrSp+0IJNQXxNkPZFVW7XTw5+P4zRkwFErbUAxmaCSZkyfc+9cyUp1HdnVjGlRjZFzD4QkFgfCY3BAPWDMnYagD1p0KTMVeurkuP4qtv4mCyDA1JIG5AGpjyFbMqOa5tgY9oMOwJF5Y0mQVidROYDerWtwVv4mf4v2iEr9nKXFg5mKtBM6ZTKyBrOnSOdXhSlNX2QG0vEyHGMVcvNL6nRQFEKJOgAkxJ6kz7CnwhGmtxUpOTKVrB3UuBLgWIkkEFkkQAY3HhHXlrvHPlJvUvTjJaSOl8a4asq2IvKGfXu3Y2+7QQFjKCVYKBLCAGk05Wd2VqaNXfrZEuHxdzC3CsC6rMsAEDMGyqlxG2JI+LkSNIA1flzQzx32YLqLyvzCydo1LBBauZyJCsUUfCCCWVmMEEbClpSeyGPKtWyB8Ubj/APcZTlGWFt2yfwgswBc7RJb0BqycKbu9WVtOqrLRGa4vfF7IcoGUnMYAcP4lAk6qRG3VhtGulWlrwUisujLrcKuXEb/rEuMwNz7OFJLsniAt+IfsnxAbEDUVk70KinJD4LRqLHcFDFQv2sOuQk2O4buionPNwKdRr94uubedqpPWWhIS13+AGuBrZkjUAFASCCDEOGGhGQzOxzVpqYuEKed/jDDDyqzyL8QJcMr5sx70Dw3DGszB1Hh9Ntq4FSrKo803c7kaEaccsVY1WE7VJcezZIdXOjErAzZfwnnJ/PrWeFLK3IbB62aD794dsvd6Sxc6QQWlQN4EDxRr89K2BLSdzml/iHfYq5cQuUS4GQwWtggASRscwWYbkeU1a8l7oipCEm3Pna+xtOGcQ4fiUdHt2beIIAi0QpZh8PcjcGRqAD55hWmnVvvozDVwm7tdW3X7ga5iLIVLVsvau2lm6L0WgpBOoJUsT0ABYAKJHNM50s2r2+GpuoYHFSprLBu6Wuj09ehn7PGsTf724S7d2m4zEqCmpZt1Go2y6jWss607pLXfXor2Oxh/ZNKzdSVtrLTV5c3OravwV+J8KRbVkpcLi93IuCRoS2o/lJ1mddakIWyyT3vc0VqzvVouFsuRJ+F7L53vpwXbnbB8N3lizbDX2dQGfVV8CqPCILMTy5SN6bQp3Suc72nXSqPLwn9WdL7IYIuz3WzFh93LAzMBmOvWVA6QYia69VQh3YrY8ynKbzSZoeINHoBJ/wCelLhtck+iOZcXOGOa++JuDEXAPAykJDCBZWVBgaiZ/ESdySaT712VnBJlXBYVHAQWTduu73FDXDbtogyyz5fiDNIg7jbfVlfWb6CWouy3foVON2O6aGVbZIFw21iLebXL4RGnlyin4eV4bbBmtUV8Pd7plVho3xyJEtsh9BHuxrLWqXnl/PAvCm8naflufzwKHH8FZw5+0bAHXcnxSNNfPnNZ730ZbIk7xOhWu/ts9+bJNwgTiSBdVQxIYox8C6EhQxMEaTs3eyFvOm5rm2/BO1sXXS4j2Hd4zIga14wGOchhmynL8UfhGmtaKNZxWRlZxU1mTLHDcJZxOa8A+VYtZD4RKoAdjLAkkwTGu1VhVzJpdX9RlSk4NX6L1RH2wbL3OHQLFsd4y+EASCqAZgQumflpIrBiJpysdHCU2ouXw/cGWk7/ACucpbMqXwXADFRKOzj4TctrkLaeJBG9a6GI7jjcy16Fpp2JrT4W3ndrduzcYxa+zO7gCIbPkKoVGkqIn1g1Vwe4p1IrWWgUsY3FFWv279prCyYbwKoAgqVy5lgjQSfUzQaXAFOb7yasZHtLxNb2JtugRZtiVjVHGeZ5E8wQNQR0rHiW1p8Tq4CUZq8fK/2AmLxJ3IBJG3P0OtZDoXKmBQ3r6WhdyNmz5iJywp2mNS3+U0yEE3aWn5cMZyV5QV7b+T09TTYztpZS2yuf+oUFYyyuYaZleIKk6iNeUA6VXK+NfI0xhHMlPu7PXR28Fz8OdNDLcJNy1azCUYeFxGoDZisg7QQRP74pc6kk5ZHt9P7+p1MPhqdSFJV4p57u3SSd7af/ABun/wCoa4PalFuYe7cbG954bSoSQsfHm5+/WIpMIXWaLea5uxM8s3TrQSo5dZN21/1t+dR7YWzfw+IxF7ERic0hDAL6jcbkkkjTaNdKEUpRlKcu9cpnqUa9OhSp/wDjas2uN+dtN9d76A3hHFGsYfE2FCxfChmjxABY06zqPLXrR/UOKaXP7sL9nQqVYzk9YPRcPuxV/Q9wbht24+e0uYo1t8sgFijhoE6chqdNRVqEbtS4X3E+1a9OlCUJbzWnmg5wrscgxxxN10Kr4u6CktnI/GMo0EmNNYHQ1sTlltE8piKtOpUzy0++r1+RsbOHsA+CwoPUWgv5gVXJUM7xFFcjcThLTf8Ay2vIgWx/q19D0q2SSKfqaT/oqXrdtAxXDIkg5iVtgRzzZZJAEyOk1aNKb5KvF0tkgNw3gmBNhg7946Mc3d3C2gOgAkwCIiegGhEDoN62RzOxi7yfoUcQmHW1aZLLWz4ioYklvFEEHUw3i9B+9VlUVNN3+HiGFPPaKW/PhyBcdibQle8YtrJyQZk6aneZOmnhOo0rCk9ZX1Ok2rKNtEuvBI7JiLMOAw2YaESD5SNx9KfL/bqYI6Xj0Nx2hxuFbE/qGbuyVuMDA8LD8InOAZBJK9NdKdFt+8Z6zp5rW28y9awtp7twphmR1tqbNySLQJTMNPhtnWNyDBEiSDW73HRjBt6a7XsF+GWbdpBlGRFzXXned3LeYiPLKBV8qjBtc/cu5upNX4t6GAx/aQO73DZLFnEEuVKgjQADmFAE7SPOuZKrrdfU62RxSj9i9wLEWmulbgyreVrbCSfCNVeYnS5sZ0JpuHlJzuvQViYx7PvfngFuHpYtlizs8grE3IggSDqSRptMfmetODlu36nGhUUeCvjOICyjm24S1EZYBAERAzWwW9GzamJFIqJU43l9zRSvVllicsx2LzX86kWwfCQANhJBeAJMz5eKBAgVzpyc1qdenRVKyi7Idj8ZlnTntyJgcuQ3n6VnjHqa2pSlaK1DXYnC4R2uHiDkDJKakazsI1kDYeZ6VRSpSl39kdiOGxuFoRlh43nJ969tFwteNdegnCLmHW8pvoblkEiNmIghTuNtDGlY4uMZ3l7p2sVTrzovsmlPTXdJ89S2b1sYh7gQm3lS6EJk5VuWjlJ2J8B8ta0pxz34tf5f0YJ06jwypt95TauurT1X/wBvkQ4jtC9vE3cVhV7hWOUiAQqtAE6QCzLOmxO9BTk5yqU1YvPDU44elhsS8zv1trr8bK6RU4Zh87K4y3wGVntKxLlc2oYxCzB3IO9Mo4GrU7yV/ATivbuEpZqWdp2aUkrpO2m3TyDV+wzYwtY4flS4BbW2zIFDb5jqco0MgA1rlg5wlnlBKPmn9DjS9s03QVONdynu2otacJt22vvr5HR+y3ZpMLaCkAufiMbnmTz8gJ0GnnUp4dJar4HKxeNqYieaTv8AnHgW8FgLYuXoWACo3Jk5cxP+OPai4KL0Mcm5bl9MMg2UUUkytkKy1GglXF2gysp2YFT7iKBDnt7EEoAcOWMfEQo+mXb0rq3k43sYLRTtcA8Qus4ju76AMWiSScsA/FmEeP8ADHLrWOdp6NfnyNcM1PvRf58ypjuBMkv4ruubQZTHTMEYHWf2arOio6RfzLRxEpayXy1M/wD+LOlxhlPi8WViS6nTedY84oJu1mSUIvvJ/nodcwV4YS4e7Cd2Qcxzl7lwzoWJUd2f3dtTvW6FBy3MOdQfd/dhvG8TuQI7lldFbu2DuxBGohAZB1ExS8iH53uAkwV25aa01lyCMoLOfCI0K945IPnlGvIUuVBy3Y2GJUWrR2G2eGWyI7tAQYIZQzAjzn0PuKZDAU7aFZ+0qrZNguCopZw2XNAIC5hp0AAy/WYq9Kj2M21qUq4jtoKL0sXbWCQzLPGonJlkgkH4uXQ85rV2snwZckepzHtdxXPcKpIQHQE69BPnGvqx6Vx8TWdSevB38JQVKnflmI4vitMo57xv6f8ApVIRJXnwafs7h1w32XGXSuIGZc1sxvlOXXWSp11G9LqPL3+Oh1MHS7VdhF2k0ry+X5uE8UzYvE3Hs2YLy/doJygASdB7nTc1zJ5qs24rfg9dSUMHh4xqz0WmZ6fn7EnAON/Zhe+6S4biZPH+HfXbUa6jSYFWpVezvpe5TG4H9U4d9xyu+nP5wyC2Scg3zWLg+Qva/QVILbyf3JVSSn/7xf8A+P5BOKtuyEie7ZlRyNt86jrMr9abhcyT6HP9uShaP+2vy6+lviRdk8d3OItOSVQnurkbQdJ9A8GeQBrrYer2dS/U8PiaWel5HaeE4IG6w+Ii02WY3YwD6wG+da8XU1jDzf58zFhYbz8ka5DImCPIx/TSshpKOGuAPdERLySeuRAI9gflSp7li7S07MA1qu2AguUEQx/EnyXboIYjMGERABRSRrv4sx9wK6OGbcLdDFXilLzA+IxKsM0MREgwPprTk80b20EtZZNX1Bpv5fgLD90yPkDv661WUVLcClKOwA47dW4AHQGDoeY9JBpapW2YZVr7o7Fa4NZXUWlJHXxH5tJo529x+XoRdmeLtirIuMgQhimUEn4QN55zOnlSqcnKNx+IpKnPKnfRBWKbcTYB8UwU3fiKh11jmy/1Kn/BTac2thc4p7iYTAC2SQzn1Ij6DWmube4uy4Ie0mL7rDXGmDAURuMxCyPSZ9qTWllg2Pw8M9SMfE4nj8VqSeZJPvXGSPRTkkhOz/BftQL2ke5cUl2CrItoNNf2mY6jfQeZqVpSUbQV2O9mUKM6naV5JR2V3u/t5/E1XD+BNjUvXTdtpcsqGUMAM41PKNBHQ78qyRlKsm5S24PQYiFDATpwpwd5P3tXZ+K59NNVqM7J8QxCXGbCqWuhSGULn8Mgkx0mCD/7UqnnhK9PU14yOGxFLJiXls+ttfB9Gtvs0XuA4zCC3iTjEa5dfVNDMmZgj4GzayaNKdO0u0WpXGUcW50lhZWit9fL5qwKbD4hFtoy3Qtz9WviAeSJyjnJI+Y60txnZLh7GuNTDSlKSabju9NPPoV+LC7YFzC3UCtntsRIJGikbEjUVqpZqfca3OD7RlRxNPt4Suk0l46+Ou9wEbYLOukHWNxrv9ZrTfRM8/lWZrqda/R/xhntLcYg3F+6bzyDSfUHN/NQr1pSnF9EIpUIxi49WbHiPGf+nutbYJdFtymYSAwUkT1E1eNdS8GUVBqSvqvDc45grF52b71We4znOXYBpBLGcukwTrFLacnuegp1adGDvSdvL4bnZezHFRfsgypdIR8rFhOUahiAWBHON5HKjc8/XoypStJNdLqwWajcSQPRuAxXa1G70lJLdyPCCwzeK5sBOY/uka6aitNJXi30FyfeSfJlsbjLqlraQGW2xAGVmVgQAZzDk20yIJIJAoSm9k+C0YJd5rlFm6fAPCYAEbGdN9CTWyL0RgnG0mZ/iQHKpco0jtK3KltB9xtm2qzkAXMxcgbSdSR6nX1JoKNgyk5bkmerWBcD8b4laAjOhuKQyoCCxI3AG+oJX+aomk7ckcW1fganEF5g1rcGZ0zBduOPi+yJbb7tczfxEBrc+YDHTlpOsiOViqt7xR2MDQs1N8/sc/xaB2CdT9B+XOKyx01NlXvPKGuD8Qu4PI2Em3dJFotoVuqT4RcRtAwYiGB69Yo577BUFdZtla37O1vne5atYvCi1aDd59qW595beO6KRIyMBuRAgmfi8qwVKEYwzR1f2PW4T2nVr15U6iUFbu9c3zt1dvDzCmC7VkY/EX8Fbt2ldFU27kQSBuACIOkwOuu9aLzvmpo5WTD5FSxlRvxV78+D0SfK5G8J4DexpvOhWR42zGMxYkwIBjnvpWOFKVVu2536/tCjg404u9nora6L68EeN7RYu81rxEtY/V5VEg6eIwNTAG+nz1nazm0r7C/0WGw8ZtRsp73fp4L1A1+5Zud9exty814/q1TQvdIgM7cgkCFA5eVaqM7tt7nJx9BRpxSso3va9vKy5fThc3epSxNhlRHYagANpG4Go66/maZGSbaRxpxcUpPjcdw/jN7DOe6eFuRmBEiZAzAftAHfy1Bq1lJaiJd2RtLvF7j4e6l05ptnxLCs0fEoEEEkTypMbNmqMcskJ2M4RcuNbyW3dZINyO7QAhpOYhpidhvFMWW9zVia84UXCUo8aatvW/kdF7M9mfshZhcJLAAgwywJgnwqZ18vehZLY52Mx0sTbOlp00+7NA1RswkNw1ZMBzLHcZ+2Ygotph3YcfG0MA4EuFXYa6a/Edt6dR1bX1NOJwro0o1M2/ReF92V8TgiWtqCgksv3duFtgodSSrGSQBy+IxEyNNSnLTX5LwOdTqRu7L5vxQ7FLeAjNYeN2zFcx5mIOXXlrTIN2SsJqJXbuZziV4c9D7N8opiTfAiTS5Ord9eOyoPWT/UU3Jbn0LZ78FXHPiNhetWz5KTcP8ACCW/ymqNdJen8l4tf5L1/gGG3dBm5buX11Bz944j961lVD/cNZ5wqvZ39DVTnQ5TT+f3KZxKC4WjLoAEgJqx/ChPgGnRd6mHiqTlUmrdP4GYiTrKNOm78v8AmyBPH+LXVUoQozbwZO2o8hqNfONdapVx05RaiNo+z4xms2pjds0mTJPQAM5Yj6Csd7m+MMrt0+5UwdrNdY5ZygD0JM/0HzovYXvMJXbfhgHLEMCTABHiXYzG22opSY+zjr0/st38ety6byWVXOgkXAGymT8KxBlYEn5UmVdQ03f0PQUfZtTEWk24xdn0b083b4/J8XeN8JW1ZtANhLmsxZYPdBifH1B5+dCpN5VqvgWwtCOeeWNRJf7aL4X5+xR4tiGDD7lcMYKsLatZNwTrmEwdJ2351JyndZlYNKjRcHknnvqrvb5IpveVP1Ny8p55ngR/KSTRvFawv8khUqM6mlWKsusm1fyJLmGw5gLcuXLjEZrjApbAnWZ8bfWrzlGys9erE0KdRt5od1LZaX6K6t8rsnscJN66LWEDYk5Tm0CWwNmhifCsHfbUdaivfLF3+v552E1aNN03UksvTW8fLl38I38kA3i3eyXIBtvB8StoDGhUlW9jyp9nlujkTWSajPj6cP8ANfA1fCLpFxcxJ8LRrEkoYkk+KTuv+1IGVdjvNpAAANgIHlVzmMcaBCN6BDKdu+PXcLaQ2UV2uPk8RgKMpJbTnoB71ZGjDYd155Ec+4DiAcSC1tUFwvmguRLBniWYgCRMRyrXhZf+XY1+1sK6WEScm7NaO1ufj6mov5PX0BNdTMzyuVAvEAGfu2HmQBPuDNLbLWM3xS9bU5SUnpIzfLeq38QW8DqqXkYTIHkTHppTYTU1dF5QcHZjrWLtglVInyIH0mTsdYjSpmTeUmVpXJ/t6iJI1YKDI3Ow9dCfQGqTkotLqXhFyTfQzPbrE5e5K5SSXXNmGkrtl3aY5eU71lxfuo24Bd9owHFjFpSJIUkmYGY7SMpO2mp+tc9O7sdWSss3IFW7Kk9SfpAj6GrtW0BF3Tk+Sz2dsGC8eFiTHUToZ6aa1Wo+AUY6OXUM4fgrYgi3a8QzhQoM5jvlnooEknlHUikuMst47vRHRwnY9per7sVmfTTZPzfHOgvafiztdXBrYS33LFclmHd3gBmZ4158t+vJtPDTrWppJJb9PnuOn7Rp4RSryqSk5rRc240ekUiLFcBxZTMlhkjcG4HY+oJAHstdD/tFJr3vTT63OOv+qcSpXt6/xYFHil9/ubt2Mp+G6SBI00MRPLWPnWGvhJ03lm/LXQ6WF9rUZvPCCu9Hok1f0+hNhbpCELg8zwR3mYkDzyjT60iMYOO1/mbatfEU6nEfC0Pq3cjwL2QxfGMxAjLaQeK4enRQOZJFWoU1N5YIpj8TOhBTrNXfHC+HLGKC7FiWRGP6tDspOxJ+MgddCa9FhvY9Oms0leXjsjyOO/6hxNd5ISyx8N3+z8jpvAcJhGsRYRChEOGUEnyuSJn106U6S4kcnNymCcfwi3ZxNnK4Cu4VUJ1VtABPNdonbQcxXIxeEy96C05XT+DrYbGucck9+H1/k7EDWEueoEGGolqQH43h9u6Qbih4EBWAKjXUgHmdNfL1myCpOOzsBu0WHVLMoqjLctnQACDcCnbyY0+g7TQqr3ou4HcXDyQeoP8AvXTdupgt4AXiSvHjBI5wxUR0gf1oZU9mBsG4i4uWLQUAfh+GPYCs0otbjlJPY6BY4ZYClX7x5mCWUBZn4VULprzJ9aY8LZbl/wBVrewJvcHa0S3eB1zyGDEMBEQwJkQNBGbYT5JWHknr9/3NDxEMt19vuifC8KOIuZFusAi94YusxJ0CxK+DQnxAHbSKpWp5Nvv+5anWzceiIu0PZ+2LLBlu2rg1W5ce5dtSP2mBIVT1IU/lWO1S+uqNSnHdbnOuKrdS1qrbZgR40cHUsGWQdwJB5gVI6s0Oay6AV7DHLaQS7EW1A5sxgfMmrpq92CfdhZGwu9hLlqzmvNcyKsMqkAAfwrPh9ZpaqJvQiS0jf7IqPgWsLbODxAuXmzErYJIsAgaNdU5c0QCo10qkoOTU7/wdmnjKNGhKg6d7dbd59bW0S4b44Jv0c2MuJuMxJco4ObcnvFmT6D616HDRUaULc3+d/wBjxGOqSqVpuXVfKx0LFXMqlugJ9YrRcx8nFLGGa/eOhZspJjqWEkz5n61j9q6KKOn7Mk87aC1jgGKIyo+UHkGP5K35VxFJLqd+dZy3Sv1/u/o0K3YLEbrqeeaT8iBp9a1UMX2f+JzcRhnW1c9fHUeeB4pAS2HuwoJLKjMoA1JJgcq71H2rRnZS0OHWwFWGqafkLwjib2Gz2yDKwQZKtvExGx1rbUpqovuZIycWE+BcFfGvca7caBALwMzOdlHJRrmMDQH96a5uOrxw8Ozhu9+tuvx4NWGpurPPLZbeZ17g/FM5a3cKi9bMMBoG6MoPIjWOU155rLLKzstJrNHb6BQmoypG1AhC7VZAYM4xbLWriqJYqco6tEr9Yq0XZgauBnuBhK6giQeRBGldS+lzADcVZPP5VVyDlZmuKYJTrEHqDBqvaSJkRvPtjOcttYO8vKj5RJ3HLmOorWpQvvcW4S5RWv2FzDvnzHWFy92hIiQGgkkSBE7t60JV4rSxeFGT1DPZxbQvOtkIoRPEEAAlmBExufCfnWLE1U2kmaqMJKLbRpqUhgG4t2YwuIVle3lz/E1sm0zQQQWKRmggHxTsKjinwWU5LZgSx2PtYIG9Yt23KKzTcLd4oAk5X8Q120C0mpRzLRjVWb940drCOR42CnoomPc7/IVmVKKJ2r4Ijwk/91h6Kg/NTQdOIe2kY3t7wO7ZjFYXvCwDLeyqpYrAIeABMRGgJ1HSup7OrQheFR2XG+5hxcJVLSitTIW+y+NxGrobY5veYOdeiqSZ8jFdJ46jD/jj8bfjMSw837z/AD6Brg/ZRMI63NbjlgJuASsAtIEeGSCCOhE7RXGxledRXbOpgYQjLLbc6rZ1UEbETWNK6GS0dh+Wr2BcQrUsS5gMd+jzD27wdSwssTNo6ojEyIO+XcAGRMDmBXQhjquTs7/Ex1MLBvNY1VnBWbAVEARUgnlzlVAHMnxZQOW2tVaT3GpWWgD4zYuG6Db+7lwwdlJb4TMLIKqcgGusxoNDSpw0swxm6bzB3g3FO+UhgFuocrr7AyOoIIPvyrI7p2ZosmlKOz/LHOe0/aC7evXFFxltK2VFByqdB4mgjNqdjoKw4itJNRi7HWwmGgo5pJPz/OpL+jrjt65iHtFmaybZdQ5LFSGUeEkmAcx0npWmjKSVpO7EY6jBJTirX4OgXDWi9zmWMb3QghcwCvcUQ7LEXGEaHTautRSdNHPqtqbB+LtsNrlwerFh7zM/n6VfKhedgDG4hlMFw3pv8taq4LoTM+preHNezOQguOYDBWysFQlFJgKGmCIn8JPOstGM7uz18/4OpWlTyq60148n1G4k3XuqApDlTo2mhPOH8jz1iNarXcoNOZagoSi1DX7bh/gpOHLZURs0SFJGQCd2PxtLGSQJ8qySxKb20NH6Z9dTRWOJo3MoejafXY+xpsK0WJlRkuC6DTUxVipxXW0QfxMi/wB64o/rUk9CJaluay8hEzUAiMJ32qXIZnDWbltsgc3bgElWhXVSTrmKkFTBj4do1INbISutBTVitxrDXApco+bXKAykZo01LAtOx0AAJ9apWhe9w0pZZKSD/AMYLllTMxp/t9IrHB6WNVeNpXXOoTpok9QIMZQdDBB3B2PrQ2IDrOGNti1tVYPqQTDKYA8LQZGg8JiOsaBsK1tGBxKhYtfOdQrZYRGYQR+JgRObWBEaZR1p0ZqZSUOoIx/BwS1wXSl4AAOpyhVTMWJE6rmJXXUxpHISpprUkG4LRnLsdfLm4UzHvWAUE6xAXaN2GwHUdK5NS0qqy8ev9Hfw8ZQo9/nV+H9o6f2H7NfZbZe5+tuASOSKNlHnzPt0rRShZHPxmI7WVlsjQXVp9jGZs8PBNwkt+scwDA1Yt67NNbqNRqCSMtWmnK7KOJ4fbHKfUlvzq7qSZTs4mfxmFynRiR+zCgfQVVyuTLY3AwFudEgciGIHtBmuje+/2M2oT4dhFOHuyCxe4yjOSxkEW11OoAKz5amubV1kzo0dIottwVco7tmtwNFPiUfPxf4orJPDwkaoYicQdfwlxPiQsOqjOPkNR8o86zSw0l7uprjiYvfQrWWjW05XrkOgPmplZ9RS1UnF2LulTnqWm4lcYIlwK03LXjEqf1ybrqD6gj0rRCvm7rMtXD5FmTNEajM5m+O8SveJcOyrk0JKyzECSEJ8K9JIOs7RrW6T1NNPDynHML2V4217wXDLZc4YALmWRuBoDqNv6U2pTUNUILvF0YPbZVRs57ti8wujMhEecry1ddetqMrOxSRX4hZIXKGm8+iAnMSfeMqDdoGw6xWiauhS1IuyLZQ9nfIYzdQPDr7Rtzmue1abRtm89OMvgaJnir3E2M7jO22BtEqcQrEbi2Gux65AQKrcdHD1Jaxi/kV7f6QuHn+3y/x27ij5lYqJN7EnRqQ96LQG7Qdu7YTucNdAeADcg7f+VMZiRz5T12Lhb3tPgaMJhu1lfRrpmSb+9jGXiLhL3r112AzS6BvxKuha7pqw5UO69bvT86nb7OVHLFUorNprK/Devd8CXF8buvbXDW8zqFyhVt/eXCTsckyPCoM6x70KlSUoqEfi/A5tXAqhPtaiSXCV7X+K/PgarsJ2Me24xGKEP/Z2zuv7zDkY0C6wN9apCml+fnxMmIxObSP5+cG/atKRhZVvUUBgdz47nqPnkWfpFaKWwue4NxY3pgoz+PqrIbg4ld9PSDPy3rpWZkuFeBJmtqYIGZyBtJ7xtT6cvfyrnVPfZ0IaRQVqpYYBVbFitjOHW7urL4hsw0YeUjceR0oOKluGMpR1RRwXDVW80sXKBSoYDw5s2ugEmBvHWs0qcYy7o2VWU42YWNSwowmL4oqPcBV2Iu3Jy5f+63VhyqdhKTujfSxEIQSZW7C3ycSqlWBFpgQR0KayJB260+vpBGLc3OPxFtEPfMiofCc5AUzyObQ+lY3KwUrmQ4LxGyrNZw161mUAM6xed1jwuMozN5lzCtI1ETvpzUkLnFxeoEtdqBh8XcS2A6Kobw7szESkknUjxSdiGJrDWai8xvw1KVWCh12/cC9ouIYjFsTefw/htAkWwPMfjP7zfTasUsS37ux6rA+y8NSSclml1fHkuPqZ67C84I5c/QDeakHJvQ3YiNGEHJvYgvQ8CQeZI25QB1IP4h6DnWnO4q3JwVTdeWdq0OPEXB4k2mCNrbbSOSk6DToTofM+tbMPWv3Wc3H4RU+/HbkMKXRSLeVQdCMi+ISCQCRI1CkCYkD1p86V/d0MtHE2ku1vJLi708VqkHuxPEGTEozByjfdliDCkkAHyg6HoCawtT2Z08fDCugnSavo/Fr6/wBHWYoo4TGPTCpVu0QAZF0b+O5/+xo+kVpp+6hUtwdi6uLM9xO2DoRIqrJY6AhroMzBLgtwd0MvJnB9c5J/OfcVzZO0n5nQiu6vJBGiEiv3Aokz5Abk9B1NBkRzTiXbrGWb7h7VtVDEd2ykkfzg6nz1GtZpVZKVmj0VD2Vh61FShNt87fTdGn7I8fGLe8/d92QLYInN+3sYGnt1qkp5mmcvGYN4WeRu/NzS1DIcw7X9jb5vm5ZL3hddmyjTuiTOpLQQSTyG1CUpdTs4PE4fLlqRimuXG9/kbDs6LwDd9h7WHGmUW4k9c0H0+tUu+TDXhRi12Um/hY5/25xlx8bdUiRbhEnRVGRWJGYZSSW1adso1iBixLvJRb03/La+nyN+AglDMlq/zlff5mcVTmBJIZYKuJVkMaHclPmwOvw0uM3B5of3+/yT8zbOEZxcam30/b5teQR4JwllDOysXdmnNq2hMzJ1YmdKGJnOtU7GL1Xq/AXg5UqMHUeiei02XAbwXZ25ibbNbdNivMMrCNGECN9xm1rTh/Z+aOZS9Hv0fl1K1/azpTtl36NbcNdepieK9mbmFBZmW0QCud7qZIOhgrLuSDyWTXTdCf8AlaxwliYXvHf83fiY7E4tiTDlhsG+H5D8P/NqKpxjokXq4yvVd5Tf09Fp6BHBXTdtGT4hKz58j67VmlHs6mh16NR4nDPNvqma7DXsyK37QB9JE6V1Dg3Nb+ja2n2m6zDx934D0AIDe5zKJ6LHWseJjbvDu1m4dnfS97eJ0PDWco0gCW0jqxiOmlIuKY9zV0ypWuVYADxOGUs5jXNuCQfhB5VrozajYRUgm7gzFWWHwv7MM310NMcovdFLS4ZnuIX2G6H1XUf0NVcU9mDM+UdGUVsYlBPhFte7UjnM/wB8nX0M/Wuc9ZPzZvjsi/RCNNBhOafpCssmJN20GI7qb3hz25AOXvAQVkqF0bkFrPUvm0OzgHCVFxla+ZZeHq9bPcF9ieKFMWgVUUXSEeC0EeKIBYgGSDoNII5mkqSfBt9o4OXZSnKTeVaXt12b3/Nzrgqx5sRqDCjH9pcGt/vc4kqCE1PgIXQr0ObWee21UU2mrG2nSi6d2jNdnuCJiLhVmKHu58IGuUiJHMeP8ulMxlCE0r+gvD4mpRvl+QfTslYsDvGZnNsM4YgBVIBMgAb/AMRIBjSYjNToxg7/AFGVsZUqrK9F4fnpsUhhVW0qAaBQuuvIddTrXmKeLqKo2nu7s6sKaaSa2Rn+Ldqb1q0BbYKzLP3dtEEK7LBaCWIykE6c69fSxLklZJXS1ORUwq1bb3ehzniFw3mz3Gd2/aZmY+gkmBTc8uRfZw4QFxEKTroKdHVGaSysNcLslE13PiPvy+VYa080z0eDo9lRSe71fxNRwsfc2/JQPkK6kHeKZ5+atJo1vYA/9WPNGH0B/oKTiX3PiCJ02awphaI2q6Ksr3aumAE41YcN1BU+fMH2hvnT6MtbC6i0uD8XTmLM7jxVWQ2DXLiBmd1yqpY5UnYToNyY5V0W0tTKlfRB7s1h3TDWxdEXCC7rvlZ2LldNNC0e1c2922dBKysEjRChIoEIMZbzIwAkkGPWKrKN0WTswDw/glhVzJaVWW6DoMswVGoG+muvMA1l15Guo9VfQ0cURQ1hVGFGL4nhcS9673IcoW0IyRsJgt5g86bGFK15bjVWnFWQvYzg1+zcZrwGXIVUyM5JYEhgNNAo1B16CNZXmmkkLRouOWs2HvKdjbcH+4az8osmYC9x6yR4c7E/+W6/5gK89S9jYu93H1X7nYWOorn0ZnMa/eSDaaJkeJQQToSpkxPNSCDvodT6DDYGvTjlla3n/BnxOKozeaF7+St9TPcT4TlBKQNCdWgCNeh1jbz9q2djOKu9TH2ie2hm7fCbrttA5MdF9ep9tKfGDZke5ocHgBoGuMQBEiF2HOQdaW8NSTudCPtDEZVH7B3C8JuaC2LpA5G2zD5gD8+VMzwirXMslKTbNR2VwOIs4hbj2LhUBpIKzqpA0ZhzpNerGUbItGnK50LD4xXJGqsN1bRh/QjzBIrHfUkoNEz0zgWVLlFAYK4roobo6/4myfkxq9J2mik9Yg/EmtrEGe4gdaqwGy4oJsXQOdt9+XgNbp+6/IRB95eZrU2rnI6ApokQlQh4CoEp2LMXLpHNhP8A+NNRWap7weC0aoyDGFUsWEQRp/wUCMZZQgakHUkQIiTMecdaLIUOI3yc1pQPhhmPLMCIA5mPzFBIZGNzKJ2PtADNeudNMg/NTWrt5B7NFiz2Vw3PO/q//wDEUe2l1B2aJ17JYSZ7gT5s5HuC0GqdtLqHsok68Jwtv+zsL/Ko/OqyncsopFlcRYGzW/QQfypTkXsRniNhdgT/AA2mP1CxVXLxDkb4HLxOfhs3T7KP9U/ShmXUPZy50HYS3da8rsmRVBA5mDuSTHQCBtrqZ0qrtqwJZVF3evgFrlNvZGQqXKMWRoGcVX7p43Ckj1AkfUVaL1uVYOxZFdAysz3EhrQAzVcSxapauFtcqMxUakgKSR5e+lbaukG30E0VmmkuqD3Ae0mHxYmzcBYalD4XX1U6x5iR51yozTWh1q+Gq0JZakbfnULGmCD01CEeIvBFZ22UEn/0o3tqEbaUga7nU+v/ADT2rHJ3dwkhoWINNVYRtVCKKiIZLt5fawqXrYBLMEbMwFsgAkSCRLHYQf6VfW2hrwUIVKmWbdrPZXdzLHtJiBmDNh7RAEQpfXMJByZ9lk+oFTVXzNJnQWFoyyumpyXLsl5WvbknwN7G4iMuJuZDp3lvDnu11IMsQhEEbCTzoZZb5vQFSeGo3TparrPX5I2eH7MWRqWu3R0u3DcH+KT9as3c5KqNBCzwmyvw2lHoKrlRO2n1LAwqD8C/IUMi6AdWb5Y4WwOQ+VSxVyb3YpoXsAYxqOQbAziPFrNoxduohIkAnUjrG/I/KohkKU6nuRb8kBr3a3CAhRdkkgCEcjUxvEUUx7wNdRcnHReRevagj2oXMlgG05SDqVJWeoB0PqVg+9dKnLNFMyTVmBuI1YowljcWmHCIzXHzukoFQs6h1z5oAGXLoSSNwNSQDpxU4Qg8z1K4SnUqztBFPsjw+7h8Znt2ExVq4zBbytHdDUncfdtlMFGA5Ca5Mbp3R6XEVqdTDqOdxa3i1e/k+nPNjq9aUcUSo0QhxyjJqJGZJ/vrQl7rItySspYUigyDaqQSgE8FoRWpLlLjlhXsXEcEqykGN/WdhG+vTntTC1ObhJSW6d/kA8B2Iw8Zrqs7tBMsQAY1AAPWd6D1lc1r2hXjBQg7JGiweDS0i27YyoohR0+f/NaNjJKblJyluyaikytz00bAPTVbJBPTVW0Qbmqt0EjahYNzI9sezbYh1uJqVTKRmCnckQSrDmatHLbU2YTFuimuvhf7ow2N4Jdt3gLdm6Sqo2q95leJKllAUwfmCKs2t0dKlio1IPtZ23WiWq+N2XbOH4mVb9YBACgsqmSwk6mfhnegtDPUeBUk1r136fBb2CHArF1LTrfMuLh1nMYNtCJPOttB3icbGypyq3pqyIeIinGQo8dxgS9fe4dFOX2UAALy1adOZaseNcqldxO17Oy0sMpdbt+IK4J2sZLue23cPMEk57VwDZbo057H1gikqMqe2o2bpV9JaPqdb7O9q0vnu7gFq9yUmVuDrabn/DuPMal1OqpIw18PKk9dupowaamZyPEiV9wfkwNGT7rItx0VkLHjQuQaaowiAVEQeGq6YBHWRUIeJqyIVsdjUtIXuMFUbk0d9gxjczF7t3YHwpdf0XL/AJorRDA4iX+PqirqUlvL0ZUft+fw4c/zXAPoqtT17MrPdpC3iKfF/Qrt2/unaxb/AL5P+mm/9plzP0/kr+qj09f4B+P7b44/qlwy/wASXGP+YCqv2S+Jfb9wrFw5Xr/QBvfpG4gratakbjutD6+KfkwrnVKLhJxktTZFRnHNFnUuzPGvteGt3wuUsCGWZyspKsAeYkGPKKztWZVxsSYritlPjvWl/idR+ZqagSBV7tPgxP8A1NjzhwdfaZol+ym+ANi+3GEE5WuOei22+hYAfWj5llh6nQCJ2uW5fUd06JchCWZZDT4SVE9Ymea9K0YeaTsJxFCSjmLuPrYYiz2s7GX74Y2Cp7wqXVzlIIYNmVhO8QViOYo1cNCU8ydnyPoYycafZyWnH1AKfo4uD9ddA5eFdPmSabDBU+ZX8tCs/aEtlGwzEcBfDrlH3trmraxGxXpHT8ua8R7OT71Lf6mjC+017lXY0HZXto1oZbjPetTBmTdtH+bVl/dJmNp2rmqpKm8s1Y21MNGos9H5G/Xi1u7bU2WFwXDAI5Qyhs06ggkDKRM+9PlJZWzBladmEc1ZLkseLUbksMJql7hsNZutC5awPx/HMPZ/W37SeTOoJ9BMmrWfQiTeiA1/9IWBXTvmY9FtXD9csfWroYsPUfBRvfpLw4+C1ffzyqo+rT9KFyyws+QNj+03/iT27KW2t5S1xiWDAwAo0A5Fp9q6Xs+3a3fCMeMi6dPfdl/D8CQbrm9TP02rsuZyc0i4nDFGyKPYUM4NSVcKRsvyoZkCzPGw37LfKjmS5JlfQzPaHsl35L2wEuRBBBytrz5qdTr51kxWHVazT1NeFxLpd1rQzNvs7ilzW7tm6ySCFBDoeukxy6c9a5FTCV791eq/c7NHG4dK8n6EzcJdB/8AC3BGuioP6/nUj7NxMlx8/wBh0vauGXL+X72Bn2gg5e4cMdlJWfzAPzrPVwtSk7T0+Y6ljYVPc1+KPFTMfCT+EiD8ufqCRSWrDVK5SxMLJJy+cxHTXrTIN3VhVWMXF3NDhuJnE2Q5YzMN+FQw32I0O4kz8q7FPLKKZ5yspQm4nbFUVe4UhtxJop2A1cGYzAA8oP0NaIVLCZQOc4q0vfXXQR4igjopI+rSddIiuJ7QrurVtwtD0nsyj2dFSe7KmG4rds3u9w+Rcphi0st3XYgRIDDeQZU7DfLGWVWZpq0lV/cIXu3GPI/Wov8A9O0s/wCMtUuL/RQXUpt2qxp+LFXRPkix6Qs1L9EH9NSW69Si/EL7Ek4nEkno9wj6GmRpVZbR9ANYeC1sQXbDN8Xeuf3sx+pNPWCxL/x+hR4vCx5XwRNhOCOfhtger2x/qJpi9m13u0vzwEy9qUVsn8gzhOx99gCO7UdQS3+mr/8Abv8Aafp/Ql+1k/dgwtY7DH8dwnyRQPqSavDA0VvJv0Ez9p1n7sUvUOcL7NrZkoPERBZjmaOmkAD0rXSVKl7qMNadas++wkvDjzY+3/vTO2XCE9i+WSrw5erH3oOsyyoolGEj4WYe8/nVe06oPZ9GJ3Lj8QPqP9qOaL4Baa5PSw+JQfT/AGNDThh15REby+nkRFTLIGZEdxx0J9qCiwuQD4tw1L2jW16zsZ6iBp7Vd2atLVFFJxeaOjMFxrAPYIW4O8tn4GJ1n9mdlfodA37p35OJwipPNDb6eZ2sJjXVWWe69fFGPw+AuYiQA7PAIG5MxOuyeuntQhFt2iiVKiSvNmy4XwtbNrI47tixYBQWCjTTMZ5Rv1rYrwjb7nMqZakr/Y7ErP0PvAHvzrQ8q5KLN0IvsrmZcienLT8PNfnVu0gtkVyTe7LYt+GCS0czE/QUvNroMUdNTDcf7POjM9oF0JLQNXUkyY5spPLceY2w4jCZ3nhvyv2OnhMfkWSpstn+5hMODCiWmBIytv56aGsqwtaT0g/kdFYqjFe+vmFOFcGu321DhBzg68ySRt5Lp510cJgFHvVl5I5uM9ovakzWYHs5atbpJ6lY+ldNZV7qRxpVaj3bD2AwNiAMihvQCfTSl1JzWvBIKMt9y/8AYk6UntZDVTieOFQfhqvaS6h7OPQ8La9CPc0MzDlQoWNifnUzEyjgfOhdFrDs9C5D3eVCCd7RIKLnpRKiFqFw2IbhncA1E7AaIGXplHtVsyBlfBVxLL+O4B7gfnVe1iidm5APieMwRVlvX7JU6FXuJB9RNUeIi9LovGhJapMEr2i4dZXLbv2FXohH9N6W6sdvsX7OTd39QHxDtdgp0u5vQN/QelUz349A9k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data:image/jpeg;base64,/9j/4AAQSkZJRgABAQAAAQABAAD/2wCEAAkGBxQTEhUUEhQVFRUXGBwXGBgYGB0YGBccHxccHRwcFxwdICggGCAlHBwcITEhJSksLi4uFx8zODMsNygtLisBCgoKDg0OGxAQGzQmICQsLCwsLCwsLCwsLCwsLCwsLCwsLCwvLCwsLCwsLCwsLCwsLCwsLCwsLCwsLCwsLCwsLP/AABEIAQgAvwMBEQACEQEDEQH/xAAbAAABBQEBAAAAAAAAAAAAAAAFAQIDBAYHAP/EAEcQAAIBAgQDBgMEBwcCBAcAAAECEQADBBIhMQVBUQYTImFxgTKRoRQjQrEHM1JicoLBQ5KissLR8CRTFWPh8TREc4OTs9L/xAAaAQACAwEBAAAAAAAAAAAAAAABAwACBAUG/8QAOBEAAgECBQEFBwQCAQQDAAAAAAECAxEEEiExQVETImFxoQUygZGxwfAU0eHxQlIzBhUjcmKSsv/aAAwDAQACEQMRAD8A1xFdk4h4ioQQCgwoWKAbDkWoS1h4FQg8JRuSwqKzErbRrjDcLGn8TEhVPOCQaVOtGD1GQozmtETvw6+P7Fj6Nb09sw+k1RYqHiMeEqFJmbNkCt3hMBHBtz1PiGqgallkchJgG/6iFroX2E07NBexwUxLM5MfhhVHoCCx9zWaVaTersaY0I20Vyvd4Sw+C5m/duAD5MoEe6n1FXVaa13KujB+ANDElglt3ddGQZQVPRmZggPkW1Go0NNdaFhKozG53WDds3LIJgFsjL5S1t3VZ5ZiJmN6ka0W7beZJUJRV/oWMLhbl0ZxFtD8LOJZx+0qAiFPIswPlEE0dfiK+JdYfmTLqcFMfrLn9xY+Qg/4qp20+qL9hDoyG/hntzmUsoE94o0H8SyWXzMFRzI5MjiF/loLlh3/AI6/UjnSR9NvatC1M7EMVNSaFa+wXcgSYE6EnoOp8hQcktyKLexRvuJA1zHRVIylj5Zon12ABJilurG17l1Sle1rFbGYG4NxbPoxn2zKB8yKT23VDHQtszNY8wSCCCNwf+beexir3UthUk47mexdQWzr4FaSwuWgSwjkAEmAAJJJgAdT0qB5JLNi44lVAHIuSs+YABJ94ms8qyWyuPjRvuyxa4PdJ/XWx/8AaJ+vej8qo68lwXWHTe/oTXeEX12Ftx5MVb2BBH+IVVYpcos8I+GVGDZltkNbuOQoDCD+8V/C2VZOhI0pkq8cjcdykaEsyUlobDB4ZLaBEUKo5fmSeZJ1JO5rAb0TUAiETvRAIaASG/bBHnVoysyso3IEwg57neNJ/wCCPlRz9Adn1Ev8PVlZSAVYFWU6hgRBB6gjSjn6g7O2xLYw0anU/lQlPhBjDllkVQuMu251GhGxq0ZWKyjczmJ4Nc7xu6KLbbxEEFijfiCqIGU/F8Q1ZtIitNOtKCsZalFTdyvisDft7It0R+HwP5eBiQR5hp8qYsR1XyFvD9H8y7w/h2QdWjxPzJ9eS9FGg+ZpEpcy3HRjxHYficKSNTPOqZ10Gdm+oNxWGWIj/eqOow9nExfanDQpYboMw6x+Ie4HzApkJ8iakP8AExGOGprYc2R2KK0F0KBNQJd4VwnviLj6oINteR5h269VGw0bcjLgq1rvTY3UqNlruaJcOo0ifXWszk2alBIetoDkKF2SyJAKATxQGJA0MjyMRI6aEj3qEHioQUUSHqhBDQIIahBsVAngKgBwqEFqBPVACRRINcSNRUTsBq+5AVgQKjdwJW2KeINAgKxZoEMrx+IM7BWJ9Iqy2Fy3RzrFrG9dA5MtjsLSa1BdxDbzZUn42VPOGYA/QmlVpZYNobRjmmkzbW0AEDSuUdZI8RQCKBUIOC1CCxUAeFQgtQh6oESoQ8TUIJUIeqEPVCCioQWoQSKgBGFQhBcqEKV8VAAnFigAyPaHCF1IzMokGRHLYMDuOokTG9XT2EyW9zn/ABCQSrCGBg8x1kHmCNR/vNbYSzK5zqscrsdhJmtewL3FtvluWmOwuoD/ADMF/Mj5UjE/8b/OR+G/5F+cG1rmHTEqEHVAnqhB1Qh6oQ9UIeqEPVCCRUIeqEPVCHoqEPVCHqhBZqEGsahCC5UAUr5qABeLqAM9xIaGgBnOe0SxcHmg/wAzVso8nOxOyOuYTDG64tgxMkkbqoiSJ56geWaeVacRUcI6bkw9NTlrsaO1wLDCD3FokQczKHeRqCXaWJB5zXMbb3OmopbBE0AnoqBPRUIOqEPVACTUIeqBPE1CEAxS+dM7Ni+0RFexgmBuROu5AiSB5SNfMUY0+oJVOhZt6gelLe4yOw6gEWoASoE9UILUIMY1AENyoQpX6gAXiqBDO8Y+E0Y7i6mxzfjoPePJkyNegKggRygGPrzrbQsonOxWsjsnDmKYiyVE5i1sj90rmJ9iinXlPOAbYuzgn4j8LpK3ga+sBvFokEoBFqEFqEPVCCGoApjFnp9Kd2aE9oyO/ifCSxCqNydAPUmpaMSZpS0A78Uck5AgTZc6Esf3jDCJ5KdQInWQHRoSkrt2EyrRWiVyvhbwGIzXG1uLkzmAAwYFEgaKDLR57klqFSn2dmviGnUz3T+BpbN2BDA6UmULu6HxlZWZZUg6il7DBahBq3AdqLi0BSTHFhQ1Jc9NAIjCoQguVCFO/UACsVQIZzjCkqaMWkxdRNo51xq394ejeL35j02jyMcq10pWVjDXjm7x2XhjhcTbLbMr2wejNlIn1yFfVgOdMxa7qfiMwrWZrwNbNYDeeqEEqEFAqBFokPVAEd1oBqJakexluMOTdtICw0uOSrMvw5FAlSDrn/wmtcYqUrPoZJycY3T5AfGOJ2rGrlncaqHdnI9CxJBPl9N6lSdOgttQ0qVXEO19DEcV7W3TvdFteUHJ8jM/U+tYZYurLb0OjHBUILveoW7M8Yvm07Yj7zDFR3dxgCzMWylQP7RecnodSPh2UKlXI3NHPxMKMZ9x+ZrOH8Us23tOLhFp7JW4jXC/cOpXxkH4UjQtAUSDoJpKTT2GZoyS13NbaLRK6g6gjUHzBqzcZAWZFbFcUglFh32yg6Ax/aETl9Nz0oxhf3fmSU7e98irh+MKFAvMRc5lbbFG10K5Q0aRoTI89zZwlB2auUU4TV72Grxpc6ypFkghrrSpVtMvgIkJuCzRBy6RJqSjNLNYkZQby3Cy45FWWuW8vJs6gfU0mWV6jo3WhYW6GGmvOdwQdiDzqti1xrmgEp3qgAXiqhDP8UMA0FqyknZHP+NxI9T/AE/3FaI7mSfunVWCt4T6eXWJ684re5JvKIUWlmDHZbEs6OWdnUXGVc2pAQ5CCdz4lYyetc+rFJ6HQoyk1qHKSOEqEFqEGNcUCZqyiwOSQz7UvWjkZXOijxPHqqy5yrMcySTsFABLHyAJq0VYrJ38jGcdvtcc5gVQrsfiVVMqWg6EsWfTbIvQzto0/wDYy1JpvTg5fx/jL3r7GVHpLHYCSDAUwB12Fcuss88zZuo4h0oZYoGM7Rq7fJfyy0tQjwR4uo92dD/Ro+IawEsIlxrRuKpunKqZoYEACC3iKqNBAYzWpTbgl0EpNycktX8jSDiwZ5xFi2MQX7timYXEhRFwrqCoEAtm2HSjBWasxefM3mjr6jcVZw9kd41m3BbKqhNHf8TPlElFG/ViAaOLnGLskrjsJTlJXbdifgvEbTMvdKERTD2xoLROilNBNpjp+4SJEERWhiVKLiSvhnGakhlrH5kJAh82QAzEtGQk9IInzkCuk5WOflFsY8BlQnMSzqW2HhO5jTcgQOc9KilcmUsXLSiWCqMu5CgksR4UHMkkgwOXSRWWvWUGlHc14eg5puW33L/Z5u67wEMEa4WUAaICqz4RqoLh223fzrJUqQcnl2NVOjUUVmDpaQCNiJFAhUvtFHcqwRi7wijkZVzRkeOYxU1uNEyRuZiJ0AO0irpdBLu9TCY/GLeLZGykAjxAjTMni067fyjao5ON+pXKpOyZ1q5h8S7Hu0y20fvCZ/W+FFIUERIAZRrqW5Vom7VM1ykVKUMqQW7K3gLXhIMXLk/zXGcfNWU+4pcop3Xj/I2EmrP86GiXELHT1pLhIepopcS4ittMxBjMqgLqzEmNBzgSxA5KaKjbzA5X8ERrxO2Uz97byc2LgAes6g+R1o3iC0jOcV7YBSy2kVjBy5swYaaMwiPEZyoSphZnXS0YylLLsByglpqUuH8bxYtoSGu2gcr3iguOsFZLFSIhWBkq3PpNWqU4wnlTK5pNXsDk4y/eNcdzcchltZj4dXGULACrI1JAEwZrSqagk1uxU25IqYnEDIQHzOym1bDNq5FshefPqfpVpzjTg3J/lisISnKyQ/Adg7VpA10G7cJ+FfhXcmBIznl4jGteY/UyqTyx0XqduGEjFd7Vh1cADhJt4YB4JFu4tpCeWVmRCEB30103rTmfUaqatt8AIMOmCIKd4ua7n8FwZUP4gAynORGk5RG/m6hVzXizmYykqUlLj6B1LlkrcdcbK3beou6XvCSIJ0lSSwiOhG01ou42YmLi7vNo+pSxmJW5clPEiDKkS0oDq5KjTMZYnTcVjqPPJu50qSVOKVitbukReTIwUkEZiRcUiGtsSPxDrzAMaUpTce/cbKCkstteNhmD4hhkutF5DaRQ6lmgqG+Fbv7Lp4kIbXbmTHYpYiM0rvY5FbDTgr2dn+fUlwT/AGm/cZBktqEJckEs0kqFQaDaSWM6iRrSp+0IJNQXxNkPZFVW7XTw5+P4zRkwFErbUAxmaCSZkyfc+9cyUp1HdnVjGlRjZFzD4QkFgfCY3BAPWDMnYagD1p0KTMVeurkuP4qtv4mCyDA1JIG5AGpjyFbMqOa5tgY9oMOwJF5Y0mQVidROYDerWtwVv4mf4v2iEr9nKXFg5mKtBM6ZTKyBrOnSOdXhSlNX2QG0vEyHGMVcvNL6nRQFEKJOgAkxJ6kz7CnwhGmtxUpOTKVrB3UuBLgWIkkEFkkQAY3HhHXlrvHPlJvUvTjJaSOl8a4asq2IvKGfXu3Y2+7QQFjKCVYKBLCAGk05Wd2VqaNXfrZEuHxdzC3CsC6rMsAEDMGyqlxG2JI+LkSNIA1flzQzx32YLqLyvzCydo1LBBauZyJCsUUfCCCWVmMEEbClpSeyGPKtWyB8Ubj/APcZTlGWFt2yfwgswBc7RJb0BqycKbu9WVtOqrLRGa4vfF7IcoGUnMYAcP4lAk6qRG3VhtGulWlrwUisujLrcKuXEb/rEuMwNz7OFJLsniAt+IfsnxAbEDUVk70KinJD4LRqLHcFDFQv2sOuQk2O4buionPNwKdRr94uubedqpPWWhIS13+AGuBrZkjUAFASCCDEOGGhGQzOxzVpqYuEKed/jDDDyqzyL8QJcMr5sx70Dw3DGszB1Hh9Ntq4FSrKo803c7kaEaccsVY1WE7VJcezZIdXOjErAzZfwnnJ/PrWeFLK3IbB62aD794dsvd6Sxc6QQWlQN4EDxRr89K2BLSdzml/iHfYq5cQuUS4GQwWtggASRscwWYbkeU1a8l7oipCEm3Pna+xtOGcQ4fiUdHt2beIIAi0QpZh8PcjcGRqAD55hWmnVvvozDVwm7tdW3X7ga5iLIVLVsvau2lm6L0WgpBOoJUsT0ABYAKJHNM50s2r2+GpuoYHFSprLBu6Wuj09ehn7PGsTf724S7d2m4zEqCmpZt1Go2y6jWss607pLXfXor2Oxh/ZNKzdSVtrLTV5c3OravwV+J8KRbVkpcLi93IuCRoS2o/lJ1mddakIWyyT3vc0VqzvVouFsuRJ+F7L53vpwXbnbB8N3lizbDX2dQGfVV8CqPCILMTy5SN6bQp3Suc72nXSqPLwn9WdL7IYIuz3WzFh93LAzMBmOvWVA6QYia69VQh3YrY8ynKbzSZoeINHoBJ/wCelLhtck+iOZcXOGOa++JuDEXAPAykJDCBZWVBgaiZ/ESdySaT712VnBJlXBYVHAQWTduu73FDXDbtogyyz5fiDNIg7jbfVlfWb6CWouy3foVON2O6aGVbZIFw21iLebXL4RGnlyin4eV4bbBmtUV8Pd7plVho3xyJEtsh9BHuxrLWqXnl/PAvCm8naflufzwKHH8FZw5+0bAHXcnxSNNfPnNZ730ZbIk7xOhWu/ts9+bJNwgTiSBdVQxIYox8C6EhQxMEaTs3eyFvOm5rm2/BO1sXXS4j2Hd4zIga14wGOchhmynL8UfhGmtaKNZxWRlZxU1mTLHDcJZxOa8A+VYtZD4RKoAdjLAkkwTGu1VhVzJpdX9RlSk4NX6L1RH2wbL3OHQLFsd4y+EASCqAZgQumflpIrBiJpysdHCU2ouXw/cGWk7/ACucpbMqXwXADFRKOzj4TctrkLaeJBG9a6GI7jjcy16Fpp2JrT4W3ndrduzcYxa+zO7gCIbPkKoVGkqIn1g1Vwe4p1IrWWgUsY3FFWv279prCyYbwKoAgqVy5lgjQSfUzQaXAFOb7yasZHtLxNb2JtugRZtiVjVHGeZ5E8wQNQR0rHiW1p8Tq4CUZq8fK/2AmLxJ3IBJG3P0OtZDoXKmBQ3r6WhdyNmz5iJywp2mNS3+U0yEE3aWn5cMZyV5QV7b+T09TTYztpZS2yuf+oUFYyyuYaZleIKk6iNeUA6VXK+NfI0xhHMlPu7PXR28Fz8OdNDLcJNy1azCUYeFxGoDZisg7QQRP74pc6kk5ZHt9P7+p1MPhqdSFJV4p57u3SSd7af/ABun/wCoa4PalFuYe7cbG954bSoSQsfHm5+/WIpMIXWaLea5uxM8s3TrQSo5dZN21/1t+dR7YWzfw+IxF7ERic0hDAL6jcbkkkjTaNdKEUpRlKcu9cpnqUa9OhSp/wDjas2uN+dtN9d76A3hHFGsYfE2FCxfChmjxABY06zqPLXrR/UOKaXP7sL9nQqVYzk9YPRcPuxV/Q9wbht24+e0uYo1t8sgFijhoE6chqdNRVqEbtS4X3E+1a9OlCUJbzWnmg5wrscgxxxN10Kr4u6CktnI/GMo0EmNNYHQ1sTlltE8piKtOpUzy0++r1+RsbOHsA+CwoPUWgv5gVXJUM7xFFcjcThLTf8Ay2vIgWx/q19D0q2SSKfqaT/oqXrdtAxXDIkg5iVtgRzzZZJAEyOk1aNKb5KvF0tkgNw3gmBNhg7946Mc3d3C2gOgAkwCIiegGhEDoN62RzOxi7yfoUcQmHW1aZLLWz4ioYklvFEEHUw3i9B+9VlUVNN3+HiGFPPaKW/PhyBcdibQle8YtrJyQZk6aneZOmnhOo0rCk9ZX1Ok2rKNtEuvBI7JiLMOAw2YaESD5SNx9KfL/bqYI6Xj0Nx2hxuFbE/qGbuyVuMDA8LD8InOAZBJK9NdKdFt+8Z6zp5rW28y9awtp7twphmR1tqbNySLQJTMNPhtnWNyDBEiSDW73HRjBt6a7XsF+GWbdpBlGRFzXXned3LeYiPLKBV8qjBtc/cu5upNX4t6GAx/aQO73DZLFnEEuVKgjQADmFAE7SPOuZKrrdfU62RxSj9i9wLEWmulbgyreVrbCSfCNVeYnS5sZ0JpuHlJzuvQViYx7PvfngFuHpYtlizs8grE3IggSDqSRptMfmetODlu36nGhUUeCvjOICyjm24S1EZYBAERAzWwW9GzamJFIqJU43l9zRSvVllicsx2LzX86kWwfCQANhJBeAJMz5eKBAgVzpyc1qdenRVKyi7Idj8ZlnTntyJgcuQ3n6VnjHqa2pSlaK1DXYnC4R2uHiDkDJKakazsI1kDYeZ6VRSpSl39kdiOGxuFoRlh43nJ969tFwteNdegnCLmHW8pvoblkEiNmIghTuNtDGlY4uMZ3l7p2sVTrzovsmlPTXdJ89S2b1sYh7gQm3lS6EJk5VuWjlJ2J8B8ta0pxz34tf5f0YJ06jwypt95TauurT1X/wBvkQ4jtC9vE3cVhV7hWOUiAQqtAE6QCzLOmxO9BTk5yqU1YvPDU44elhsS8zv1trr8bK6RU4Zh87K4y3wGVntKxLlc2oYxCzB3IO9Mo4GrU7yV/ATivbuEpZqWdp2aUkrpO2m3TyDV+wzYwtY4flS4BbW2zIFDb5jqco0MgA1rlg5wlnlBKPmn9DjS9s03QVONdynu2otacJt22vvr5HR+y3ZpMLaCkAufiMbnmTz8gJ0GnnUp4dJar4HKxeNqYieaTv8AnHgW8FgLYuXoWACo3Jk5cxP+OPai4KL0Mcm5bl9MMg2UUUkytkKy1GglXF2gysp2YFT7iKBDnt7EEoAcOWMfEQo+mXb0rq3k43sYLRTtcA8Qus4ju76AMWiSScsA/FmEeP8ADHLrWOdp6NfnyNcM1PvRf58ypjuBMkv4ruubQZTHTMEYHWf2arOio6RfzLRxEpayXy1M/wD+LOlxhlPi8WViS6nTedY84oJu1mSUIvvJ/nodcwV4YS4e7Cd2Qcxzl7lwzoWJUd2f3dtTvW6FBy3MOdQfd/dhvG8TuQI7lldFbu2DuxBGohAZB1ExS8iH53uAkwV25aa01lyCMoLOfCI0K945IPnlGvIUuVBy3Y2GJUWrR2G2eGWyI7tAQYIZQzAjzn0PuKZDAU7aFZ+0qrZNguCopZw2XNAIC5hp0AAy/WYq9Kj2M21qUq4jtoKL0sXbWCQzLPGonJlkgkH4uXQ85rV2snwZckepzHtdxXPcKpIQHQE69BPnGvqx6Vx8TWdSevB38JQVKnflmI4vitMo57xv6f8ApVIRJXnwafs7h1w32XGXSuIGZc1sxvlOXXWSp11G9LqPL3+Oh1MHS7VdhF2k0ry+X5uE8UzYvE3Hs2YLy/doJygASdB7nTc1zJ5qs24rfg9dSUMHh4xqz0WmZ6fn7EnAON/Zhe+6S4biZPH+HfXbUa6jSYFWpVezvpe5TG4H9U4d9xyu+nP5wyC2Scg3zWLg+Qva/QVILbyf3JVSSn/7xf8A+P5BOKtuyEie7ZlRyNt86jrMr9abhcyT6HP9uShaP+2vy6+lviRdk8d3OItOSVQnurkbQdJ9A8GeQBrrYer2dS/U8PiaWel5HaeE4IG6w+Ii02WY3YwD6wG+da8XU1jDzf58zFhYbz8ka5DImCPIx/TSshpKOGuAPdERLySeuRAI9gflSp7li7S07MA1qu2AguUEQx/EnyXboIYjMGERABRSRrv4sx9wK6OGbcLdDFXilLzA+IxKsM0MREgwPprTk80b20EtZZNX1Bpv5fgLD90yPkDv661WUVLcClKOwA47dW4AHQGDoeY9JBpapW2YZVr7o7Fa4NZXUWlJHXxH5tJo529x+XoRdmeLtirIuMgQhimUEn4QN55zOnlSqcnKNx+IpKnPKnfRBWKbcTYB8UwU3fiKh11jmy/1Kn/BTac2thc4p7iYTAC2SQzn1Ij6DWmube4uy4Ie0mL7rDXGmDAURuMxCyPSZ9qTWllg2Pw8M9SMfE4nj8VqSeZJPvXGSPRTkkhOz/BftQL2ke5cUl2CrItoNNf2mY6jfQeZqVpSUbQV2O9mUKM6naV5JR2V3u/t5/E1XD+BNjUvXTdtpcsqGUMAM41PKNBHQ78qyRlKsm5S24PQYiFDATpwpwd5P3tXZ+K59NNVqM7J8QxCXGbCqWuhSGULn8Mgkx0mCD/7UqnnhK9PU14yOGxFLJiXls+ttfB9Gtvs0XuA4zCC3iTjEa5dfVNDMmZgj4GzayaNKdO0u0WpXGUcW50lhZWit9fL5qwKbD4hFtoy3Qtz9WviAeSJyjnJI+Y60txnZLh7GuNTDSlKSabju9NPPoV+LC7YFzC3UCtntsRIJGikbEjUVqpZqfca3OD7RlRxNPt4Suk0l46+Ou9wEbYLOukHWNxrv9ZrTfRM8/lWZrqda/R/xhntLcYg3F+6bzyDSfUHN/NQr1pSnF9EIpUIxi49WbHiPGf+nutbYJdFtymYSAwUkT1E1eNdS8GUVBqSvqvDc45grF52b71We4znOXYBpBLGcukwTrFLacnuegp1adGDvSdvL4bnZezHFRfsgypdIR8rFhOUahiAWBHON5HKjc8/XoypStJNdLqwWajcSQPRuAxXa1G70lJLdyPCCwzeK5sBOY/uka6aitNJXi30FyfeSfJlsbjLqlraQGW2xAGVmVgQAZzDk20yIJIJAoSm9k+C0YJd5rlFm6fAPCYAEbGdN9CTWyL0RgnG0mZ/iQHKpco0jtK3KltB9xtm2qzkAXMxcgbSdSR6nX1JoKNgyk5bkmerWBcD8b4laAjOhuKQyoCCxI3AG+oJX+aomk7ckcW1fganEF5g1rcGZ0zBduOPi+yJbb7tczfxEBrc+YDHTlpOsiOViqt7xR2MDQs1N8/sc/xaB2CdT9B+XOKyx01NlXvPKGuD8Qu4PI2Em3dJFotoVuqT4RcRtAwYiGB69Yo577BUFdZtla37O1vne5atYvCi1aDd59qW595beO6KRIyMBuRAgmfi8qwVKEYwzR1f2PW4T2nVr15U6iUFbu9c3zt1dvDzCmC7VkY/EX8Fbt2ldFU27kQSBuACIOkwOuu9aLzvmpo5WTD5FSxlRvxV78+D0SfK5G8J4DexpvOhWR42zGMxYkwIBjnvpWOFKVVu2536/tCjg404u9nora6L68EeN7RYu81rxEtY/V5VEg6eIwNTAG+nz1nazm0r7C/0WGw8ZtRsp73fp4L1A1+5Zud9exty814/q1TQvdIgM7cgkCFA5eVaqM7tt7nJx9BRpxSso3va9vKy5fThc3epSxNhlRHYagANpG4Go66/maZGSbaRxpxcUpPjcdw/jN7DOe6eFuRmBEiZAzAftAHfy1Bq1lJaiJd2RtLvF7j4e6l05ptnxLCs0fEoEEEkTypMbNmqMcskJ2M4RcuNbyW3dZINyO7QAhpOYhpidhvFMWW9zVia84UXCUo8aatvW/kdF7M9mfshZhcJLAAgwywJgnwqZ18vehZLY52Mx0sTbOlp00+7NA1RswkNw1ZMBzLHcZ+2Ygotph3YcfG0MA4EuFXYa6a/Edt6dR1bX1NOJwro0o1M2/ReF92V8TgiWtqCgksv3duFtgodSSrGSQBy+IxEyNNSnLTX5LwOdTqRu7L5vxQ7FLeAjNYeN2zFcx5mIOXXlrTIN2SsJqJXbuZziV4c9D7N8opiTfAiTS5Ord9eOyoPWT/UU3Jbn0LZ78FXHPiNhetWz5KTcP8ACCW/ymqNdJen8l4tf5L1/gGG3dBm5buX11Bz944j961lVD/cNZ5wqvZ39DVTnQ5TT+f3KZxKC4WjLoAEgJqx/ChPgGnRd6mHiqTlUmrdP4GYiTrKNOm78v8AmyBPH+LXVUoQozbwZO2o8hqNfONdapVx05RaiNo+z4xms2pjds0mTJPQAM5Yj6Csd7m+MMrt0+5UwdrNdY5ZygD0JM/0HzovYXvMJXbfhgHLEMCTABHiXYzG22opSY+zjr0/st38ety6byWVXOgkXAGymT8KxBlYEn5UmVdQ03f0PQUfZtTEWk24xdn0b083b4/J8XeN8JW1ZtANhLmsxZYPdBifH1B5+dCpN5VqvgWwtCOeeWNRJf7aL4X5+xR4tiGDD7lcMYKsLatZNwTrmEwdJ2351JyndZlYNKjRcHknnvqrvb5IpveVP1Ny8p55ngR/KSTRvFawv8khUqM6mlWKsusm1fyJLmGw5gLcuXLjEZrjApbAnWZ8bfWrzlGys9erE0KdRt5od1LZaX6K6t8rsnscJN66LWEDYk5Tm0CWwNmhifCsHfbUdaivfLF3+v552E1aNN03UksvTW8fLl38I38kA3i3eyXIBtvB8StoDGhUlW9jyp9nlujkTWSajPj6cP8ANfA1fCLpFxcxJ8LRrEkoYkk+KTuv+1IGVdjvNpAAANgIHlVzmMcaBCN6BDKdu+PXcLaQ2UV2uPk8RgKMpJbTnoB71ZGjDYd155Ec+4DiAcSC1tUFwvmguRLBniWYgCRMRyrXhZf+XY1+1sK6WEScm7NaO1ufj6mov5PX0BNdTMzyuVAvEAGfu2HmQBPuDNLbLWM3xS9bU5SUnpIzfLeq38QW8DqqXkYTIHkTHppTYTU1dF5QcHZjrWLtglVInyIH0mTsdYjSpmTeUmVpXJ/t6iJI1YKDI3Ow9dCfQGqTkotLqXhFyTfQzPbrE5e5K5SSXXNmGkrtl3aY5eU71lxfuo24Bd9owHFjFpSJIUkmYGY7SMpO2mp+tc9O7sdWSss3IFW7Kk9SfpAj6GrtW0BF3Tk+Sz2dsGC8eFiTHUToZ6aa1Wo+AUY6OXUM4fgrYgi3a8QzhQoM5jvlnooEknlHUikuMst47vRHRwnY9per7sVmfTTZPzfHOgvafiztdXBrYS33LFclmHd3gBmZ4158t+vJtPDTrWppJJb9PnuOn7Rp4RSryqSk5rRc240ekUiLFcBxZTMlhkjcG4HY+oJAHstdD/tFJr3vTT63OOv+qcSpXt6/xYFHil9/ubt2Mp+G6SBI00MRPLWPnWGvhJ03lm/LXQ6WF9rUZvPCCu9Hok1f0+hNhbpCELg8zwR3mYkDzyjT60iMYOO1/mbatfEU6nEfC0Pq3cjwL2QxfGMxAjLaQeK4enRQOZJFWoU1N5YIpj8TOhBTrNXfHC+HLGKC7FiWRGP6tDspOxJ+MgddCa9FhvY9Oms0leXjsjyOO/6hxNd5ISyx8N3+z8jpvAcJhGsRYRChEOGUEnyuSJn106U6S4kcnNymCcfwi3ZxNnK4Cu4VUJ1VtABPNdonbQcxXIxeEy96C05XT+DrYbGucck9+H1/k7EDWEueoEGGolqQH43h9u6Qbih4EBWAKjXUgHmdNfL1myCpOOzsBu0WHVLMoqjLctnQACDcCnbyY0+g7TQqr3ou4HcXDyQeoP8AvXTdupgt4AXiSvHjBI5wxUR0gf1oZU9mBsG4i4uWLQUAfh+GPYCs0otbjlJPY6BY4ZYClX7x5mCWUBZn4VULprzJ9aY8LZbl/wBVrewJvcHa0S3eB1zyGDEMBEQwJkQNBGbYT5JWHknr9/3NDxEMt19vuifC8KOIuZFusAi94YusxJ0CxK+DQnxAHbSKpWp5Nvv+5anWzceiIu0PZ+2LLBlu2rg1W5ce5dtSP2mBIVT1IU/lWO1S+uqNSnHdbnOuKrdS1qrbZgR40cHUsGWQdwJB5gVI6s0Oay6AV7DHLaQS7EW1A5sxgfMmrpq92CfdhZGwu9hLlqzmvNcyKsMqkAAfwrPh9ZpaqJvQiS0jf7IqPgWsLbODxAuXmzErYJIsAgaNdU5c0QCo10qkoOTU7/wdmnjKNGhKg6d7dbd59bW0S4b44Jv0c2MuJuMxJco4ObcnvFmT6D616HDRUaULc3+d/wBjxGOqSqVpuXVfKx0LFXMqlugJ9YrRcx8nFLGGa/eOhZspJjqWEkz5n61j9q6KKOn7Mk87aC1jgGKIyo+UHkGP5K35VxFJLqd+dZy3Sv1/u/o0K3YLEbrqeeaT8iBp9a1UMX2f+JzcRhnW1c9fHUeeB4pAS2HuwoJLKjMoA1JJgcq71H2rRnZS0OHWwFWGqafkLwjib2Gz2yDKwQZKtvExGx1rbUpqovuZIycWE+BcFfGvca7caBALwMzOdlHJRrmMDQH96a5uOrxw8Ozhu9+tuvx4NWGpurPPLZbeZ17g/FM5a3cKi9bMMBoG6MoPIjWOU155rLLKzstJrNHb6BQmoypG1AhC7VZAYM4xbLWriqJYqco6tEr9Yq0XZgauBnuBhK6giQeRBGldS+lzADcVZPP5VVyDlZmuKYJTrEHqDBqvaSJkRvPtjOcttYO8vKj5RJ3HLmOorWpQvvcW4S5RWv2FzDvnzHWFy92hIiQGgkkSBE7t60JV4rSxeFGT1DPZxbQvOtkIoRPEEAAlmBExufCfnWLE1U2kmaqMJKLbRpqUhgG4t2YwuIVle3lz/E1sm0zQQQWKRmggHxTsKjinwWU5LZgSx2PtYIG9Yt23KKzTcLd4oAk5X8Q120C0mpRzLRjVWb940drCOR42CnoomPc7/IVmVKKJ2r4Ijwk/91h6Kg/NTQdOIe2kY3t7wO7ZjFYXvCwDLeyqpYrAIeABMRGgJ1HSup7OrQheFR2XG+5hxcJVLSitTIW+y+NxGrobY5veYOdeiqSZ8jFdJ46jD/jj8bfjMSw837z/AD6Brg/ZRMI63NbjlgJuASsAtIEeGSCCOhE7RXGxledRXbOpgYQjLLbc6rZ1UEbETWNK6GS0dh+Wr2BcQrUsS5gMd+jzD27wdSwssTNo6ojEyIO+XcAGRMDmBXQhjquTs7/Ex1MLBvNY1VnBWbAVEARUgnlzlVAHMnxZQOW2tVaT3GpWWgD4zYuG6Db+7lwwdlJb4TMLIKqcgGusxoNDSpw0swxm6bzB3g3FO+UhgFuocrr7AyOoIIPvyrI7p2ZosmlKOz/LHOe0/aC7evXFFxltK2VFByqdB4mgjNqdjoKw4itJNRi7HWwmGgo5pJPz/OpL+jrjt65iHtFmaybZdQ5LFSGUeEkmAcx0npWmjKSVpO7EY6jBJTirX4OgXDWi9zmWMb3QghcwCvcUQ7LEXGEaHTautRSdNHPqtqbB+LtsNrlwerFh7zM/n6VfKhedgDG4hlMFw3pv8taq4LoTM+preHNezOQguOYDBWysFQlFJgKGmCIn8JPOstGM7uz18/4OpWlTyq60148n1G4k3XuqApDlTo2mhPOH8jz1iNarXcoNOZagoSi1DX7bh/gpOHLZURs0SFJGQCd2PxtLGSQJ8qySxKb20NH6Z9dTRWOJo3MoejafXY+xpsK0WJlRkuC6DTUxVipxXW0QfxMi/wB64o/rUk9CJaluay8hEzUAiMJ32qXIZnDWbltsgc3bgElWhXVSTrmKkFTBj4do1INbISutBTVitxrDXApco+bXKAykZo01LAtOx0AAJ9apWhe9w0pZZKSD/AMYLllTMxp/t9IrHB6WNVeNpXXOoTpok9QIMZQdDBB3B2PrQ2IDrOGNti1tVYPqQTDKYA8LQZGg8JiOsaBsK1tGBxKhYtfOdQrZYRGYQR+JgRObWBEaZR1p0ZqZSUOoIx/BwS1wXSl4AAOpyhVTMWJE6rmJXXUxpHISpprUkG4LRnLsdfLm4UzHvWAUE6xAXaN2GwHUdK5NS0qqy8ev9Hfw8ZQo9/nV+H9o6f2H7NfZbZe5+tuASOSKNlHnzPt0rRShZHPxmI7WVlsjQXVp9jGZs8PBNwkt+scwDA1Yt67NNbqNRqCSMtWmnK7KOJ4fbHKfUlvzq7qSZTs4mfxmFynRiR+zCgfQVVyuTLY3AwFudEgciGIHtBmuje+/2M2oT4dhFOHuyCxe4yjOSxkEW11OoAKz5amubV1kzo0dIottwVco7tmtwNFPiUfPxf4orJPDwkaoYicQdfwlxPiQsOqjOPkNR8o86zSw0l7uprjiYvfQrWWjW05XrkOgPmplZ9RS1UnF2LulTnqWm4lcYIlwK03LXjEqf1ybrqD6gj0rRCvm7rMtXD5FmTNEajM5m+O8SveJcOyrk0JKyzECSEJ8K9JIOs7RrW6T1NNPDynHML2V4217wXDLZc4YALmWRuBoDqNv6U2pTUNUILvF0YPbZVRs57ti8wujMhEecry1ddetqMrOxSRX4hZIXKGm8+iAnMSfeMqDdoGw6xWiauhS1IuyLZQ9nfIYzdQPDr7Rtzmue1abRtm89OMvgaJnir3E2M7jO22BtEqcQrEbi2Gux65AQKrcdHD1Jaxi/kV7f6QuHn+3y/x27ij5lYqJN7EnRqQ96LQG7Qdu7YTucNdAeADcg7f+VMZiRz5T12Lhb3tPgaMJhu1lfRrpmSb+9jGXiLhL3r112AzS6BvxKuha7pqw5UO69bvT86nb7OVHLFUorNprK/Devd8CXF8buvbXDW8zqFyhVt/eXCTsckyPCoM6x70KlSUoqEfi/A5tXAqhPtaiSXCV7X+K/PgarsJ2Me24xGKEP/Z2zuv7zDkY0C6wN9apCml+fnxMmIxObSP5+cG/atKRhZVvUUBgdz47nqPnkWfpFaKWwue4NxY3pgoz+PqrIbg4ld9PSDPy3rpWZkuFeBJmtqYIGZyBtJ7xtT6cvfyrnVPfZ0IaRQVqpYYBVbFitjOHW7urL4hsw0YeUjceR0oOKluGMpR1RRwXDVW80sXKBSoYDw5s2ugEmBvHWs0qcYy7o2VWU42YWNSwowmL4oqPcBV2Iu3Jy5f+63VhyqdhKTujfSxEIQSZW7C3ycSqlWBFpgQR0KayJB260+vpBGLc3OPxFtEPfMiofCc5AUzyObQ+lY3KwUrmQ4LxGyrNZw161mUAM6xed1jwuMozN5lzCtI1ETvpzUkLnFxeoEtdqBh8XcS2A6Kobw7szESkknUjxSdiGJrDWai8xvw1KVWCh12/cC9ouIYjFsTefw/htAkWwPMfjP7zfTasUsS37ux6rA+y8NSSclml1fHkuPqZ67C84I5c/QDeakHJvQ3YiNGEHJvYgvQ8CQeZI25QB1IP4h6DnWnO4q3JwVTdeWdq0OPEXB4k2mCNrbbSOSk6DToTofM+tbMPWv3Wc3H4RU+/HbkMKXRSLeVQdCMi+ISCQCRI1CkCYkD1p86V/d0MtHE2ku1vJLi708VqkHuxPEGTEozByjfdliDCkkAHyg6HoCawtT2Z08fDCugnSavo/Fr6/wBHWYoo4TGPTCpVu0QAZF0b+O5/+xo+kVpp+6hUtwdi6uLM9xO2DoRIqrJY6AhroMzBLgtwd0MvJnB9c5J/OfcVzZO0n5nQiu6vJBGiEiv3Aokz5Abk9B1NBkRzTiXbrGWb7h7VtVDEd2ykkfzg6nz1GtZpVZKVmj0VD2Vh61FShNt87fTdGn7I8fGLe8/d92QLYInN+3sYGnt1qkp5mmcvGYN4WeRu/NzS1DIcw7X9jb5vm5ZL3hddmyjTuiTOpLQQSTyG1CUpdTs4PE4fLlqRimuXG9/kbDs6LwDd9h7WHGmUW4k9c0H0+tUu+TDXhRi12Um/hY5/25xlx8bdUiRbhEnRVGRWJGYZSSW1adso1iBixLvJRb03/La+nyN+AglDMlq/zlff5mcVTmBJIZYKuJVkMaHclPmwOvw0uM3B5of3+/yT8zbOEZxcam30/b5teQR4JwllDOysXdmnNq2hMzJ1YmdKGJnOtU7GL1Xq/AXg5UqMHUeiei02XAbwXZ25ibbNbdNivMMrCNGECN9xm1rTh/Z+aOZS9Hv0fl1K1/azpTtl36NbcNdepieK9mbmFBZmW0QCud7qZIOhgrLuSDyWTXTdCf8AlaxwliYXvHf83fiY7E4tiTDlhsG+H5D8P/NqKpxjokXq4yvVd5Tf09Fp6BHBXTdtGT4hKz58j67VmlHs6mh16NR4nDPNvqma7DXsyK37QB9JE6V1Dg3Nb+ja2n2m6zDx934D0AIDe5zKJ6LHWseJjbvDu1m4dnfS97eJ0PDWco0gCW0jqxiOmlIuKY9zV0ypWuVYADxOGUs5jXNuCQfhB5VrozajYRUgm7gzFWWHwv7MM310NMcovdFLS4ZnuIX2G6H1XUf0NVcU9mDM+UdGUVsYlBPhFte7UjnM/wB8nX0M/Wuc9ZPzZvjsi/RCNNBhOafpCssmJN20GI7qb3hz25AOXvAQVkqF0bkFrPUvm0OzgHCVFxla+ZZeHq9bPcF9ieKFMWgVUUXSEeC0EeKIBYgGSDoNII5mkqSfBt9o4OXZSnKTeVaXt12b3/Nzrgqx5sRqDCjH9pcGt/vc4kqCE1PgIXQr0ObWee21UU2mrG2nSi6d2jNdnuCJiLhVmKHu58IGuUiJHMeP8ulMxlCE0r+gvD4mpRvl+QfTslYsDvGZnNsM4YgBVIBMgAb/AMRIBjSYjNToxg7/AFGVsZUqrK9F4fnpsUhhVW0qAaBQuuvIddTrXmKeLqKo2nu7s6sKaaSa2Rn+Ldqb1q0BbYKzLP3dtEEK7LBaCWIykE6c69fSxLklZJXS1ORUwq1bb3ehzniFw3mz3Gd2/aZmY+gkmBTc8uRfZw4QFxEKTroKdHVGaSysNcLslE13PiPvy+VYa080z0eDo9lRSe71fxNRwsfc2/JQPkK6kHeKZ5+atJo1vYA/9WPNGH0B/oKTiX3PiCJ02awphaI2q6Ksr3aumAE41YcN1BU+fMH2hvnT6MtbC6i0uD8XTmLM7jxVWQ2DXLiBmd1yqpY5UnYToNyY5V0W0tTKlfRB7s1h3TDWxdEXCC7rvlZ2LldNNC0e1c2922dBKysEjRChIoEIMZbzIwAkkGPWKrKN0WTswDw/glhVzJaVWW6DoMswVGoG+muvMA1l15Guo9VfQ0cURQ1hVGFGL4nhcS9673IcoW0IyRsJgt5g86bGFK15bjVWnFWQvYzg1+zcZrwGXIVUyM5JYEhgNNAo1B16CNZXmmkkLRouOWs2HvKdjbcH+4az8osmYC9x6yR4c7E/+W6/5gK89S9jYu93H1X7nYWOorn0ZnMa/eSDaaJkeJQQToSpkxPNSCDvodT6DDYGvTjlla3n/BnxOKozeaF7+St9TPcT4TlBKQNCdWgCNeh1jbz9q2djOKu9TH2ie2hm7fCbrttA5MdF9ep9tKfGDZke5ocHgBoGuMQBEiF2HOQdaW8NSTudCPtDEZVH7B3C8JuaC2LpA5G2zD5gD8+VMzwirXMslKTbNR2VwOIs4hbj2LhUBpIKzqpA0ZhzpNerGUbItGnK50LD4xXJGqsN1bRh/QjzBIrHfUkoNEz0zgWVLlFAYK4roobo6/4myfkxq9J2mik9Yg/EmtrEGe4gdaqwGy4oJsXQOdt9+XgNbp+6/IRB95eZrU2rnI6ApokQlQh4CoEp2LMXLpHNhP8A+NNRWap7weC0aoyDGFUsWEQRp/wUCMZZQgakHUkQIiTMecdaLIUOI3yc1pQPhhmPLMCIA5mPzFBIZGNzKJ2PtADNeudNMg/NTWrt5B7NFiz2Vw3PO/q//wDEUe2l1B2aJ17JYSZ7gT5s5HuC0GqdtLqHsok68Jwtv+zsL/Ko/OqyncsopFlcRYGzW/QQfypTkXsRniNhdgT/AA2mP1CxVXLxDkb4HLxOfhs3T7KP9U/ShmXUPZy50HYS3da8rsmRVBA5mDuSTHQCBtrqZ0qrtqwJZVF3evgFrlNvZGQqXKMWRoGcVX7p43Ckj1AkfUVaL1uVYOxZFdAysz3EhrQAzVcSxapauFtcqMxUakgKSR5e+lbaukG30E0VmmkuqD3Ae0mHxYmzcBYalD4XX1U6x5iR51yozTWh1q+Gq0JZakbfnULGmCD01CEeIvBFZ22UEn/0o3tqEbaUga7nU+v/ADT2rHJ3dwkhoWINNVYRtVCKKiIZLt5fawqXrYBLMEbMwFsgAkSCRLHYQf6VfW2hrwUIVKmWbdrPZXdzLHtJiBmDNh7RAEQpfXMJByZ9lk+oFTVXzNJnQWFoyyumpyXLsl5WvbknwN7G4iMuJuZDp3lvDnu11IMsQhEEbCTzoZZb5vQFSeGo3TparrPX5I2eH7MWRqWu3R0u3DcH+KT9as3c5KqNBCzwmyvw2lHoKrlRO2n1LAwqD8C/IUMi6AdWb5Y4WwOQ+VSxVyb3YpoXsAYxqOQbAziPFrNoxduohIkAnUjrG/I/KohkKU6nuRb8kBr3a3CAhRdkkgCEcjUxvEUUx7wNdRcnHReRevagj2oXMlgG05SDqVJWeoB0PqVg+9dKnLNFMyTVmBuI1YowljcWmHCIzXHzukoFQs6h1z5oAGXLoSSNwNSQDpxU4Qg8z1K4SnUqztBFPsjw+7h8Znt2ExVq4zBbytHdDUncfdtlMFGA5Ca5Mbp3R6XEVqdTDqOdxa3i1e/k+nPNjq9aUcUSo0QhxyjJqJGZJ/vrQl7rItySspYUigyDaqQSgE8FoRWpLlLjlhXsXEcEqykGN/WdhG+vTntTC1ObhJSW6d/kA8B2Iw8Zrqs7tBMsQAY1AAPWd6D1lc1r2hXjBQg7JGiweDS0i27YyoohR0+f/NaNjJKblJyluyaikytz00bAPTVbJBPTVW0Qbmqt0EjahYNzI9sezbYh1uJqVTKRmCnckQSrDmatHLbU2YTFuimuvhf7ow2N4Jdt3gLdm6Sqo2q95leJKllAUwfmCKs2t0dKlio1IPtZ23WiWq+N2XbOH4mVb9YBACgsqmSwk6mfhnegtDPUeBUk1r136fBb2CHArF1LTrfMuLh1nMYNtCJPOttB3icbGypyq3pqyIeIinGQo8dxgS9fe4dFOX2UAALy1adOZaseNcqldxO17Oy0sMpdbt+IK4J2sZLue23cPMEk57VwDZbo057H1gikqMqe2o2bpV9JaPqdb7O9q0vnu7gFq9yUmVuDrabn/DuPMal1OqpIw18PKk9dupowaamZyPEiV9wfkwNGT7rItx0VkLHjQuQaaowiAVEQeGq6YBHWRUIeJqyIVsdjUtIXuMFUbk0d9gxjczF7t3YHwpdf0XL/AJorRDA4iX+PqirqUlvL0ZUft+fw4c/zXAPoqtT17MrPdpC3iKfF/Qrt2/unaxb/AL5P+mm/9plzP0/kr+qj09f4B+P7b44/qlwy/wASXGP+YCqv2S+Jfb9wrFw5Xr/QBvfpG4gratakbjutD6+KfkwrnVKLhJxktTZFRnHNFnUuzPGvteGt3wuUsCGWZyspKsAeYkGPKKztWZVxsSYritlPjvWl/idR+ZqagSBV7tPgxP8A1NjzhwdfaZol+ym+ANi+3GEE5WuOei22+hYAfWj5llh6nQCJ2uW5fUd06JchCWZZDT4SVE9Ymea9K0YeaTsJxFCSjmLuPrYYiz2s7GX74Y2Cp7wqXVzlIIYNmVhO8QViOYo1cNCU8ydnyPoYycafZyWnH1AKfo4uD9ddA5eFdPmSabDBU+ZX8tCs/aEtlGwzEcBfDrlH3trmraxGxXpHT8ua8R7OT71Lf6mjC+017lXY0HZXto1oZbjPetTBmTdtH+bVl/dJmNp2rmqpKm8s1Y21MNGos9H5G/Xi1u7bU2WFwXDAI5Qyhs06ggkDKRM+9PlJZWzBladmEc1ZLkseLUbksMJql7hsNZutC5awPx/HMPZ/W37SeTOoJ9BMmrWfQiTeiA1/9IWBXTvmY9FtXD9csfWroYsPUfBRvfpLw4+C1ffzyqo+rT9KFyyws+QNj+03/iT27KW2t5S1xiWDAwAo0A5Fp9q6Xs+3a3fCMeMi6dPfdl/D8CQbrm9TP02rsuZyc0i4nDFGyKPYUM4NSVcKRsvyoZkCzPGw37LfKjmS5JlfQzPaHsl35L2wEuRBBBytrz5qdTr51kxWHVazT1NeFxLpd1rQzNvs7ilzW7tm6ySCFBDoeukxy6c9a5FTCV791eq/c7NHG4dK8n6EzcJdB/8AC3BGuioP6/nUj7NxMlx8/wBh0vauGXL+X72Bn2gg5e4cMdlJWfzAPzrPVwtSk7T0+Y6ljYVPc1+KPFTMfCT+EiD8ufqCRSWrDVK5SxMLJJy+cxHTXrTIN3VhVWMXF3NDhuJnE2Q5YzMN+FQw32I0O4kz8q7FPLKKZ5yspQm4nbFUVe4UhtxJop2A1cGYzAA8oP0NaIVLCZQOc4q0vfXXQR4igjopI+rSddIiuJ7QrurVtwtD0nsyj2dFSe7KmG4rds3u9w+Rcphi0st3XYgRIDDeQZU7DfLGWVWZpq0lV/cIXu3GPI/Wov8A9O0s/wCMtUuL/RQXUpt2qxp+LFXRPkix6Qs1L9EH9NSW69Si/EL7Ek4nEkno9wj6GmRpVZbR9ANYeC1sQXbDN8Xeuf3sx+pNPWCxL/x+hR4vCx5XwRNhOCOfhtger2x/qJpi9m13u0vzwEy9qUVsn8gzhOx99gCO7UdQS3+mr/8Abv8Aafp/Ql+1k/dgwtY7DH8dwnyRQPqSavDA0VvJv0Ez9p1n7sUvUOcL7NrZkoPERBZjmaOmkAD0rXSVKl7qMNadas++wkvDjzY+3/vTO2XCE9i+WSrw5erH3oOsyyoolGEj4WYe8/nVe06oPZ9GJ3Lj8QPqP9qOaL4Baa5PSw+JQfT/AGNDThh15REby+nkRFTLIGZEdxx0J9qCiwuQD4tw1L2jW16zsZ6iBp7Vd2atLVFFJxeaOjMFxrAPYIW4O8tn4GJ1n9mdlfodA37p35OJwipPNDb6eZ2sJjXVWWe69fFGPw+AuYiQA7PAIG5MxOuyeuntQhFt2iiVKiSvNmy4XwtbNrI47tixYBQWCjTTMZ5Rv1rYrwjb7nMqZakr/Y7ErP0PvAHvzrQ8q5KLN0IvsrmZcienLT8PNfnVu0gtkVyTe7LYt+GCS0czE/QUvNroMUdNTDcf7POjM9oF0JLQNXUkyY5spPLceY2w4jCZ3nhvyv2OnhMfkWSpstn+5hMODCiWmBIytv56aGsqwtaT0g/kdFYqjFe+vmFOFcGu321DhBzg68ySRt5Lp510cJgFHvVl5I5uM9ovakzWYHs5atbpJ6lY+ldNZV7qRxpVaj3bD2AwNiAMihvQCfTSl1JzWvBIKMt9y/8AYk6UntZDVTieOFQfhqvaS6h7OPQ8La9CPc0MzDlQoWNifnUzEyjgfOhdFrDs9C5D3eVCCd7RIKLnpRKiFqFw2IbhncA1E7AaIGXplHtVsyBlfBVxLL+O4B7gfnVe1iidm5APieMwRVlvX7JU6FXuJB9RNUeIi9LovGhJapMEr2i4dZXLbv2FXohH9N6W6sdvsX7OTd39QHxDtdgp0u5vQN/QelUz349A9k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2" name="Picture 6" descr="http://pics.livejournal.com/ethno_mir/pic/0002a724/s640x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71612"/>
            <a:ext cx="5143536" cy="50338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428604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ln w="12700">
                  <a:solidFill>
                    <a:srgbClr val="04617B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чем ехал Емеля к царю во </a:t>
            </a:r>
            <a:r>
              <a:rPr lang="ru-RU" sz="3600" b="1" dirty="0" smtClean="0">
                <a:ln w="12700">
                  <a:solidFill>
                    <a:srgbClr val="04617B">
                      <a:satMod val="155000"/>
                    </a:srgbClr>
                  </a:solidFill>
                  <a:prstDash val="solid"/>
                </a:ln>
              </a:rPr>
              <a:t>дворец</a:t>
            </a:r>
            <a:r>
              <a:rPr lang="ru-RU" sz="3600" b="1" dirty="0" smtClean="0">
                <a:ln w="12700">
                  <a:solidFill>
                    <a:srgbClr val="04617B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3600" b="1" dirty="0">
              <a:ln w="12700">
                <a:solidFill>
                  <a:srgbClr val="04617B">
                    <a:satMod val="155000"/>
                  </a:srgb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2.gstatic.com/images?q=tbn:ANd9GcSszwf1_nH-dQJNRm4ADWvATmzewtbwURp4UZx_Fe16y-dail82F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85992"/>
            <a:ext cx="5214974" cy="37147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500042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ln w="12700">
                  <a:solidFill>
                    <a:srgbClr val="04617B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Любимый двухколесный вид транспорта кота Леопольда?</a:t>
            </a:r>
            <a:endParaRPr lang="ru-RU" sz="3600" b="1" dirty="0">
              <a:ln w="12700">
                <a:solidFill>
                  <a:srgbClr val="04617B">
                    <a:satMod val="155000"/>
                  </a:srgb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77_d3d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77_d3d</Template>
  <TotalTime>229</TotalTime>
  <Words>245</Words>
  <Application>Microsoft Office PowerPoint</Application>
  <PresentationFormat>Экран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77_d3d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22</cp:revision>
  <dcterms:created xsi:type="dcterms:W3CDTF">2013-03-20T17:08:07Z</dcterms:created>
  <dcterms:modified xsi:type="dcterms:W3CDTF">2013-03-21T20:39:47Z</dcterms:modified>
</cp:coreProperties>
</file>