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586FB-2337-4566-B310-073E59E7008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B80FA-8FB9-4B6B-B20B-78B111471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0FA-8FB9-4B6B-B20B-78B111471B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E39E5-B49A-4348-BCEB-249D57CA5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AAFF20-15A6-49DA-8203-E9DF5CDE97A4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9BFF7C-1DD5-478C-9BB5-CAC43DB3F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Возвышение Москвы.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История основания города.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Программа </a:t>
            </a:r>
            <a:r>
              <a:rPr lang="ru-RU" dirty="0" err="1" smtClean="0"/>
              <a:t>Л.В.Занкова</a:t>
            </a:r>
            <a:endParaRPr lang="ru-RU" dirty="0" smtClean="0"/>
          </a:p>
          <a:p>
            <a:pPr algn="ctr"/>
            <a:r>
              <a:rPr lang="ru-RU" dirty="0" smtClean="0"/>
              <a:t> 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5720" y="500042"/>
            <a:ext cx="561051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57214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Город окружали леса. К северу от города преобладали хвойные леса, к югу они переходили в лиственные. Рядом с Москвой  были все три </a:t>
            </a:r>
            <a:r>
              <a:rPr lang="ru-RU" dirty="0" err="1" smtClean="0"/>
              <a:t>подзоны</a:t>
            </a:r>
            <a:r>
              <a:rPr lang="ru-RU" dirty="0" smtClean="0"/>
              <a:t> русского леса, что немаловажно с точки зрения развития хозяйства.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54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09" y="500043"/>
            <a:ext cx="4075379" cy="597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3214686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конце </a:t>
            </a:r>
            <a:r>
              <a:rPr lang="en-US" sz="2400" dirty="0" smtClean="0"/>
              <a:t>XIII</a:t>
            </a:r>
            <a:r>
              <a:rPr lang="ru-RU" sz="2400" dirty="0" smtClean="0"/>
              <a:t> века Москва стала удельным княжеством младшего сына Александра Невского 15-летнего князя Даниила. Удел ему достался незавидный.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526543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ormal_photo_by_DethSpirit_01.jpg"/>
          <p:cNvPicPr>
            <a:picLocks noChangeAspect="1"/>
          </p:cNvPicPr>
          <p:nvPr/>
        </p:nvPicPr>
        <p:blipFill>
          <a:blip r:embed="rId3" cstate="print"/>
          <a:srcRect l="13804" t="11250" r="7975" b="11874"/>
          <a:stretch>
            <a:fillRect/>
          </a:stretch>
        </p:blipFill>
        <p:spPr>
          <a:xfrm>
            <a:off x="5429256" y="1285860"/>
            <a:ext cx="3286148" cy="396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28638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княжестве было всего два города – Москва, которая умещалась на трети территории современного Кремля, и Звенигород – ныне маленький городок на берегу реки Москвы.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нецов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7633807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578645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выгодное географическое  положение и умная политика московских князей способствовали расширению княжества.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57166"/>
            <a:ext cx="6643734" cy="506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53578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Округа Москвы заселялась быстро. Спасаясь от половецких набегов и княжеских междоусобиц в южных княжествах  Руси, переселенцы с юга шли на север. Москва была первой их остановкой. Большинство здесь и оседало: сначала по берегам рек, осваивая незаселённые места.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нецов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622" y="428604"/>
            <a:ext cx="747196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4414" y="564357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больше в княжестве людей, тем больше податей. Московские князья выкупали в Орде русских пленников, сманивая крестьян из других княжеств.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20070918172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27" y="642918"/>
            <a:ext cx="6096043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550070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Немалый доход приносили и пошлины  с купеческих караванов, которые  по разным дорогам проходили через Москву. Так мелкий московский удельный князь становился богаче, чем иной великий.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van_kal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571480"/>
            <a:ext cx="422763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14810" y="71435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Особенно прославился князь Иван Данилович, по прозвищу </a:t>
            </a:r>
            <a:r>
              <a:rPr lang="ru-RU" dirty="0" err="1" smtClean="0"/>
              <a:t>Калита</a:t>
            </a:r>
            <a:r>
              <a:rPr lang="ru-RU" dirty="0" smtClean="0"/>
              <a:t>. </a:t>
            </a:r>
            <a:r>
              <a:rPr lang="ru-RU" dirty="0" err="1" smtClean="0"/>
              <a:t>Калитой</a:t>
            </a:r>
            <a:r>
              <a:rPr lang="ru-RU" dirty="0" smtClean="0"/>
              <a:t> тогда называли кошель, мешок с деньгами. </a:t>
            </a:r>
          </a:p>
          <a:p>
            <a:endParaRPr lang="ru-RU" dirty="0"/>
          </a:p>
        </p:txBody>
      </p:sp>
      <p:pic>
        <p:nvPicPr>
          <p:cNvPr id="4" name="Рисунок 3" descr="кали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3429024" cy="49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Иван </a:t>
            </a:r>
            <a:r>
              <a:rPr lang="en-US" sz="4800" b="1"/>
              <a:t>I</a:t>
            </a:r>
            <a:r>
              <a:rPr lang="ru-RU" sz="4800" b="1"/>
              <a:t>   </a:t>
            </a:r>
            <a:r>
              <a:rPr lang="en-US" sz="3600" b="1"/>
              <a:t>(</a:t>
            </a:r>
            <a:r>
              <a:rPr lang="ru-RU" sz="3600" b="1"/>
              <a:t>Калита</a:t>
            </a:r>
            <a:r>
              <a:rPr lang="en-US" sz="3600" b="1"/>
              <a:t>)</a:t>
            </a:r>
            <a:r>
              <a:rPr lang="ru-RU" sz="4800" b="1"/>
              <a:t> </a:t>
            </a:r>
            <a:r>
              <a:rPr lang="ru-RU" sz="3200" b="1"/>
              <a:t>1328-1340г.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11188" y="1962150"/>
          <a:ext cx="3384550" cy="4371975"/>
        </p:xfrm>
        <a:graphic>
          <a:graphicData uri="http://schemas.openxmlformats.org/presentationml/2006/ole">
            <p:oleObj spid="_x0000_s1026" name="Точечный рисунок" r:id="rId3" imgW="1991003" imgH="2572109" progId="PBrush">
              <p:embed/>
            </p:oleObj>
          </a:graphicData>
        </a:graphic>
      </p:graphicFrame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81200"/>
            <a:ext cx="4402137" cy="4400550"/>
          </a:xfrm>
        </p:spPr>
        <p:txBody>
          <a:bodyPr/>
          <a:lstStyle/>
          <a:p>
            <a:r>
              <a:rPr lang="ru-RU" sz="2400" b="1"/>
              <a:t>Нищелюбие соче-талось с хитростью и коварством. </a:t>
            </a:r>
          </a:p>
          <a:p>
            <a:r>
              <a:rPr lang="ru-RU" sz="2400" b="1"/>
              <a:t>Получил ярлык в Золотой орде за великое княжение. </a:t>
            </a:r>
          </a:p>
          <a:p>
            <a:r>
              <a:rPr lang="ru-RU" sz="2400" b="1"/>
              <a:t>Расширял свои владения. </a:t>
            </a:r>
          </a:p>
          <a:p>
            <a:r>
              <a:rPr lang="ru-RU" sz="2400" b="1"/>
              <a:t>Заботился о развитии торговли и ремёсел.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22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67594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2066" y="2143116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Такое прозвище князю Ивану Даниловичу дали не напрасно. Деньги он тратил на покупку  земель в других княжествах. Где деньгами, где хитростью, а при случае и силой он собрал значительные территории вокруг Москвы.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soiGor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552" y="500041"/>
            <a:ext cx="7697662" cy="509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Маленький деревянный городок Москва впервые упоминается в летописях с 1147 года.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rvk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4732529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600076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Постепенно на Москву начали  смотреть как на объединителя Русской земли.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785926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презентации использован материал учебника «Окружающий мир. 3 класс» Н.Я.Дмитриевой, А.Н.Казакова. Издательства «Учебная литература»: </a:t>
            </a:r>
            <a:endParaRPr lang="en-US" dirty="0" smtClean="0"/>
          </a:p>
          <a:p>
            <a:pPr algn="ctr"/>
            <a:r>
              <a:rPr lang="ru-RU" dirty="0" smtClean="0"/>
              <a:t>Издательского дома «Федоров</a:t>
            </a:r>
            <a:r>
              <a:rPr lang="ru-RU" dirty="0" smtClean="0"/>
              <a:t>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Учитель: Колесникова Ирина Владимировна </a:t>
            </a:r>
          </a:p>
          <a:p>
            <a:pPr algn="ctr"/>
            <a:r>
              <a:rPr lang="ru-RU" smtClean="0"/>
              <a:t>МБОУ «Ленинская СОШ № 1»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92906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рий д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20" y="428604"/>
            <a:ext cx="463230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628" y="1357298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Москву в 1147 году князь Юрий Долгорукий пригласил своего союзника князя новгород-северского Святослава </a:t>
            </a:r>
            <a:r>
              <a:rPr lang="ru-RU" sz="2400" dirty="0" err="1" smtClean="0"/>
              <a:t>Ольговича</a:t>
            </a:r>
            <a:r>
              <a:rPr lang="ru-RU" sz="2400" dirty="0" smtClean="0"/>
              <a:t>, послав  сказать ему : «Приди ко мне, брате, в Москову». Это первое известие о Москве,  сохранившееся в летописях.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066" y="571480"/>
            <a:ext cx="840030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1156 году, по летописи, князь Юрий Долгорукий «заложил град Москву» пониже устья реки </a:t>
            </a:r>
            <a:r>
              <a:rPr lang="ru-RU" dirty="0" err="1" smtClean="0"/>
              <a:t>Неглинной</a:t>
            </a:r>
            <a:r>
              <a:rPr lang="ru-RU" dirty="0" smtClean="0"/>
              <a:t>, окружил свой москворецкий двор деревянными стенами и превратил его в город.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34782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42127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464344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Как удачно расположился этот городок. Он стоял на высоком обрывистом холме над рекой Москвой. Её верхние притоки близко подходят к притокам Волги, где легко устроить волоки судов из реки в реку.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501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Сама же река Москва впадает в Оку, по которой прямой путь к Нижнему Новгороду, к Волге.</a:t>
            </a:r>
            <a:endParaRPr lang="ru-RU" dirty="0"/>
          </a:p>
        </p:txBody>
      </p:sp>
      <p:pic>
        <p:nvPicPr>
          <p:cNvPr id="3" name="Рисунок 2" descr="москва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730646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yaz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220053" cy="541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Недалеко от Москвы расположен исток ещё одной реки – </a:t>
            </a:r>
            <a:r>
              <a:rPr lang="ru-RU" dirty="0" err="1" smtClean="0"/>
              <a:t>Клязьмы</a:t>
            </a:r>
            <a:r>
              <a:rPr lang="ru-RU" dirty="0" smtClean="0"/>
              <a:t>, также впадающей в 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адим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47762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Клязьме</a:t>
            </a:r>
            <a:r>
              <a:rPr lang="ru-RU" dirty="0" smtClean="0"/>
              <a:t> стоит стольный град тогдашней Руси – Владимир.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38-0-P1050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14488"/>
            <a:ext cx="571926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28801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786322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Река Москва связывала город с северными княжествами. Ведь реки были главными дорогами в те времена. Летом по ним плыли на ладьях, зимой по льду шли санные обозы.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</TotalTime>
  <Words>542</Words>
  <Application>Microsoft Office PowerPoint</Application>
  <PresentationFormat>Экран (4:3)</PresentationFormat>
  <Paragraphs>35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Городская</vt:lpstr>
      <vt:lpstr>Точечный рисунок</vt:lpstr>
      <vt:lpstr>Возвышение Москвы.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Иван I   (Калита) 1328-1340г.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Возвышение Москвы.</dc:title>
  <dc:creator>Дашкевич</dc:creator>
  <cp:lastModifiedBy>ЗВЕЗДА</cp:lastModifiedBy>
  <cp:revision>21</cp:revision>
  <dcterms:created xsi:type="dcterms:W3CDTF">2009-02-24T20:54:29Z</dcterms:created>
  <dcterms:modified xsi:type="dcterms:W3CDTF">2012-06-20T15:29:28Z</dcterms:modified>
</cp:coreProperties>
</file>