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63" r:id="rId3"/>
    <p:sldId id="258" r:id="rId4"/>
    <p:sldId id="261" r:id="rId5"/>
    <p:sldId id="262" r:id="rId6"/>
    <p:sldId id="257" r:id="rId7"/>
    <p:sldId id="267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0E199-6BD8-4ADF-94F5-0DCF5201CD2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A7C7C-FDDD-4529-A352-25CE5984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927F-E531-469A-A1AF-55787E1E4CE6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1BBB-A363-45BE-B3C8-BCE5D01F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Парад в г. Куйбышев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7 ноября 1941г.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00174"/>
            <a:ext cx="910513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 трибуне представители Советского правительства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160819"/>
            <a:ext cx="7858180" cy="56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8868"/>
            <a:ext cx="9086065" cy="424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71480"/>
            <a:ext cx="8429684" cy="58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637" y="2624930"/>
            <a:ext cx="9188992" cy="37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Арттягач</a:t>
            </a:r>
            <a:r>
              <a:rPr lang="ru-RU" dirty="0" smtClean="0"/>
              <a:t> «Комсомолец»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4609" y="1422858"/>
            <a:ext cx="8685109" cy="48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500174"/>
            <a:ext cx="5429288" cy="377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802" y="428603"/>
            <a:ext cx="9037197" cy="601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18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На трибуне представители Советского правительства</vt:lpstr>
      <vt:lpstr>Слайд 4</vt:lpstr>
      <vt:lpstr>Слайд 5</vt:lpstr>
      <vt:lpstr>Слайд 6</vt:lpstr>
      <vt:lpstr>Арттягач «Комсомолец»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владислав</cp:lastModifiedBy>
  <cp:revision>36</cp:revision>
  <dcterms:created xsi:type="dcterms:W3CDTF">2010-10-23T20:39:29Z</dcterms:created>
  <dcterms:modified xsi:type="dcterms:W3CDTF">2013-11-10T19:45:43Z</dcterms:modified>
</cp:coreProperties>
</file>