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3" r:id="rId6"/>
    <p:sldId id="265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717" y="476672"/>
            <a:ext cx="8223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Книга рекордов 1 «Б» класса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«Самые- самые»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Анимашки Книг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47" y="2492896"/>
            <a:ext cx="62670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3" y="3068960"/>
            <a:ext cx="15841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1Б</a:t>
            </a:r>
            <a:endParaRPr lang="ru-RU" sz="6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3427" y="414152"/>
            <a:ext cx="5907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Номинация «</a:t>
            </a:r>
            <a:r>
              <a:rPr lang="ru-RU" sz="4000" b="1" dirty="0" err="1" smtClean="0">
                <a:solidFill>
                  <a:srgbClr val="C00000"/>
                </a:solidFill>
              </a:rPr>
              <a:t>Читалочка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460261"/>
            <a:ext cx="71609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Зверева Кристина лучше всех в классе читает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22" y="2420888"/>
            <a:ext cx="6072504" cy="34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5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154" y="378356"/>
            <a:ext cx="7137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Номинация «Лучшая тетрадь»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1844824"/>
            <a:ext cx="6336704" cy="4536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&amp;Acy;&amp;ncy;&amp;icy;&amp;mcy;&amp;acy;&amp;shcy;&amp;kcy;&amp;icy; &amp;Kcy;&amp;ncy;&amp;icy;&amp;g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1368152" cy="1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1271943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Чернухин Егор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828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78356"/>
            <a:ext cx="7137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Номинация «Лучшая тетрадь»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271943"/>
            <a:ext cx="341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Петрова Камилла</a:t>
            </a:r>
            <a:endParaRPr lang="ru-RU" sz="32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7392" y="1856718"/>
            <a:ext cx="6552727" cy="4524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&amp;Acy;&amp;ncy;&amp;icy;&amp;mcy;&amp;acy;&amp;shcy;&amp;kcy;&amp;icy; &amp;Kcy;&amp;ncy;&amp;icy;&amp;g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1368152" cy="1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378356"/>
            <a:ext cx="6361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Номинация «Всегда готов»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316096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Чернухин Егор</a:t>
            </a:r>
            <a:endParaRPr lang="ru-RU" sz="3200" b="1" dirty="0"/>
          </a:p>
        </p:txBody>
      </p:sp>
      <p:pic>
        <p:nvPicPr>
          <p:cNvPr id="1026" name="Picture 2" descr="D:\1б\фото 1Б\Фото 1 сентября 2013\DSC_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43" y="2348880"/>
            <a:ext cx="5868144" cy="39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Анимашки Книг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1629265"/>
            <a:ext cx="1613777" cy="23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68785"/>
            <a:ext cx="7280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Номинация «Самые активные»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1" y="1196752"/>
            <a:ext cx="3817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Куприянова Катя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Савченко Маша</a:t>
            </a: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Бадер</a:t>
            </a:r>
            <a:r>
              <a:rPr lang="ru-RU" sz="3200" b="1" dirty="0" smtClean="0">
                <a:solidFill>
                  <a:srgbClr val="002060"/>
                </a:solidFill>
              </a:rPr>
              <a:t> Маша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класс октябрь\DSCN22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462" y="1412776"/>
            <a:ext cx="2355726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класс октябрь\DSCN22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286" y="2984054"/>
            <a:ext cx="2463738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класс октябрь\DSCN22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61" y="3284984"/>
            <a:ext cx="2409732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944" y="354930"/>
            <a:ext cx="7710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Номинация «Самые быстрые»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631" y="1187285"/>
            <a:ext cx="33810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Щербань Саша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Юданова София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Янков Глеб</a:t>
            </a: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Трунов</a:t>
            </a:r>
            <a:r>
              <a:rPr lang="ru-RU" sz="3200" b="1" dirty="0" smtClean="0">
                <a:solidFill>
                  <a:srgbClr val="002060"/>
                </a:solidFill>
              </a:rPr>
              <a:t> Максим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G:\класс октябрь\DSCN22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66" y="3578174"/>
            <a:ext cx="3929560" cy="29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класс октябрь\DSCN22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0902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класс октябрь\DSCN22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80837"/>
            <a:ext cx="3033333" cy="22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185" y="404664"/>
            <a:ext cx="7702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Номинация «Здоровый аппетит»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2796" y="1628800"/>
            <a:ext cx="4540025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Савченко Маша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Чернухин Егор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Таскин Лёша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Петрова Камилла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Янков Глеб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Лысых Владик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725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86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6</cp:revision>
  <dcterms:created xsi:type="dcterms:W3CDTF">2013-11-05T18:37:23Z</dcterms:created>
  <dcterms:modified xsi:type="dcterms:W3CDTF">2013-11-10T14:07:16Z</dcterms:modified>
</cp:coreProperties>
</file>