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428604"/>
            <a:ext cx="60722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1.Что помешает развитию растений</a:t>
            </a:r>
          </a:p>
          <a:p>
            <a:pPr marL="342900" indent="-342900"/>
            <a:r>
              <a:rPr lang="ru-RU" sz="2800" dirty="0" smtClean="0"/>
              <a:t>А. Тепло </a:t>
            </a:r>
          </a:p>
          <a:p>
            <a:pPr marL="342900" indent="-342900"/>
            <a:r>
              <a:rPr lang="ru-RU" sz="2800" dirty="0" smtClean="0"/>
              <a:t>Б. Вода </a:t>
            </a:r>
          </a:p>
          <a:p>
            <a:pPr marL="342900" indent="-342900"/>
            <a:r>
              <a:rPr lang="ru-RU" sz="2800" dirty="0" smtClean="0"/>
              <a:t>В. Воздух </a:t>
            </a:r>
          </a:p>
          <a:p>
            <a:pPr marL="342900" indent="-342900"/>
            <a:r>
              <a:rPr lang="ru-RU" sz="2800" dirty="0" smtClean="0"/>
              <a:t>Г. Темнота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214686"/>
            <a:ext cx="71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2. Отметь группу слов, которые называют хвойные растения</a:t>
            </a:r>
          </a:p>
          <a:p>
            <a:pPr marL="342900" indent="-342900"/>
            <a:r>
              <a:rPr lang="ru-RU" sz="2800" dirty="0" smtClean="0"/>
              <a:t>А. Подорожник, клевер, одуванчик </a:t>
            </a:r>
          </a:p>
          <a:p>
            <a:pPr marL="342900" indent="-342900"/>
            <a:r>
              <a:rPr lang="ru-RU" sz="2800" dirty="0" smtClean="0"/>
              <a:t>Б. Можжевельник, пихта, кедр </a:t>
            </a:r>
          </a:p>
          <a:p>
            <a:pPr marL="342900" indent="-342900"/>
            <a:r>
              <a:rPr lang="ru-RU" sz="2800" dirty="0" smtClean="0"/>
              <a:t>В. Морская капуста, кувшинка, ряска </a:t>
            </a:r>
          </a:p>
          <a:p>
            <a:pPr marL="342900" indent="-342900"/>
            <a:r>
              <a:rPr lang="ru-RU" sz="2800" dirty="0" smtClean="0"/>
              <a:t>Г. Ягель, сфагнум, лишайник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14290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21. В какой части растения находятся семена</a:t>
            </a:r>
          </a:p>
          <a:p>
            <a:pPr marL="342900" indent="-342900"/>
            <a:r>
              <a:rPr lang="ru-RU" sz="2800" dirty="0" smtClean="0"/>
              <a:t>А. В корне</a:t>
            </a:r>
          </a:p>
          <a:p>
            <a:pPr marL="342900" indent="-342900"/>
            <a:r>
              <a:rPr lang="ru-RU" sz="2800" dirty="0" smtClean="0"/>
              <a:t>Б. В стебле</a:t>
            </a:r>
          </a:p>
          <a:p>
            <a:pPr marL="342900" indent="-342900"/>
            <a:r>
              <a:rPr lang="ru-RU" sz="2800" dirty="0" smtClean="0"/>
              <a:t>В. В кожуре</a:t>
            </a:r>
          </a:p>
          <a:p>
            <a:pPr marL="342900" indent="-342900"/>
            <a:r>
              <a:rPr lang="ru-RU" sz="2800" dirty="0" smtClean="0"/>
              <a:t>Г. В плоде</a:t>
            </a:r>
          </a:p>
          <a:p>
            <a:pPr marL="342900" indent="-342900"/>
            <a:endParaRPr lang="ru-RU" sz="28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928934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22.Что такое хвоинки?</a:t>
            </a:r>
          </a:p>
          <a:p>
            <a:pPr marL="342900" indent="-342900"/>
            <a:r>
              <a:rPr lang="ru-RU" sz="2800" dirty="0" smtClean="0"/>
              <a:t>А. Шипы для защиты от животных</a:t>
            </a:r>
          </a:p>
          <a:p>
            <a:pPr marL="342900" indent="-342900"/>
            <a:r>
              <a:rPr lang="ru-RU" sz="2800" dirty="0" smtClean="0"/>
              <a:t>Б. Листья хвойных растений</a:t>
            </a:r>
          </a:p>
          <a:p>
            <a:pPr marL="342900" indent="-342900"/>
            <a:r>
              <a:rPr lang="ru-RU" sz="2800" dirty="0" smtClean="0"/>
              <a:t>В. Иголки хвойных растений</a:t>
            </a:r>
          </a:p>
          <a:p>
            <a:pPr marL="342900" indent="-342900"/>
            <a:r>
              <a:rPr lang="ru-RU" sz="2800" dirty="0" smtClean="0"/>
              <a:t>Г.  </a:t>
            </a:r>
            <a:r>
              <a:rPr lang="ru-RU" sz="2800" smtClean="0"/>
              <a:t>Высохшие листья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428604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3. Ответь растение, которое не является ядовитым</a:t>
            </a:r>
          </a:p>
          <a:p>
            <a:pPr marL="342900" indent="-342900"/>
            <a:r>
              <a:rPr lang="ru-RU" sz="2800" dirty="0" smtClean="0"/>
              <a:t>А. Волчье лыко</a:t>
            </a:r>
          </a:p>
          <a:p>
            <a:pPr marL="342900" indent="-342900"/>
            <a:r>
              <a:rPr lang="ru-RU" sz="2800" dirty="0" smtClean="0"/>
              <a:t>Б. Белена </a:t>
            </a:r>
          </a:p>
          <a:p>
            <a:pPr marL="342900" indent="-342900"/>
            <a:r>
              <a:rPr lang="ru-RU" sz="2800" dirty="0" smtClean="0"/>
              <a:t>В. Вороний глаз</a:t>
            </a:r>
          </a:p>
          <a:p>
            <a:pPr marL="342900" indent="-342900"/>
            <a:r>
              <a:rPr lang="ru-RU" sz="2800" dirty="0" smtClean="0"/>
              <a:t>Г. Морошка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071810"/>
            <a:ext cx="71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4.На данной схеме цифрой 2 </a:t>
            </a:r>
            <a:r>
              <a:rPr lang="ru-RU" sz="2800" dirty="0" smtClean="0">
                <a:solidFill>
                  <a:srgbClr val="C00000"/>
                </a:solidFill>
              </a:rPr>
              <a:t>отмечен</a:t>
            </a:r>
            <a:endParaRPr lang="ru-RU" sz="2800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ru-RU" sz="2800" dirty="0" smtClean="0"/>
              <a:t>А. Стебель</a:t>
            </a:r>
          </a:p>
          <a:p>
            <a:pPr marL="342900" indent="-342900"/>
            <a:r>
              <a:rPr lang="ru-RU" sz="2800" dirty="0" smtClean="0"/>
              <a:t>Б. Лист</a:t>
            </a:r>
          </a:p>
          <a:p>
            <a:pPr marL="342900" indent="-342900"/>
            <a:r>
              <a:rPr lang="ru-RU" sz="2800" dirty="0" smtClean="0"/>
              <a:t>В. Цветок</a:t>
            </a:r>
          </a:p>
          <a:p>
            <a:pPr marL="342900" indent="-342900"/>
            <a:r>
              <a:rPr lang="ru-RU" sz="2800" dirty="0" smtClean="0"/>
              <a:t>Г. Корень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214818"/>
            <a:ext cx="3071834" cy="241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643570" y="614364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429652" y="414338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4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572396" y="564357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57950" y="564357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428604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5. Какое растение относится к кустарникам?</a:t>
            </a:r>
            <a:endParaRPr lang="ru-RU" sz="2800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ru-RU" sz="2800" dirty="0" smtClean="0"/>
              <a:t>А. </a:t>
            </a:r>
            <a:r>
              <a:rPr lang="ru-RU" sz="2800" dirty="0" smtClean="0"/>
              <a:t>Малина</a:t>
            </a:r>
            <a:endParaRPr lang="ru-RU" sz="2800" dirty="0" smtClean="0"/>
          </a:p>
          <a:p>
            <a:pPr marL="342900" indent="-342900"/>
            <a:r>
              <a:rPr lang="ru-RU" sz="2800" dirty="0" smtClean="0"/>
              <a:t>Б. </a:t>
            </a:r>
            <a:r>
              <a:rPr lang="ru-RU" sz="2800" dirty="0" smtClean="0"/>
              <a:t>Клён</a:t>
            </a:r>
            <a:endParaRPr lang="ru-RU" sz="2800" dirty="0" smtClean="0"/>
          </a:p>
          <a:p>
            <a:pPr marL="342900" indent="-342900"/>
            <a:r>
              <a:rPr lang="ru-RU" sz="2800" dirty="0" smtClean="0"/>
              <a:t>В. </a:t>
            </a:r>
            <a:r>
              <a:rPr lang="ru-RU" sz="2800" dirty="0" smtClean="0"/>
              <a:t>Кедр</a:t>
            </a:r>
            <a:endParaRPr lang="ru-RU" sz="2800" dirty="0" smtClean="0"/>
          </a:p>
          <a:p>
            <a:pPr marL="342900" indent="-342900"/>
            <a:r>
              <a:rPr lang="ru-RU" sz="2800" dirty="0" smtClean="0"/>
              <a:t>Г. </a:t>
            </a:r>
            <a:r>
              <a:rPr lang="ru-RU" sz="2800" dirty="0" smtClean="0"/>
              <a:t>Репейник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071810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6.Эти </a:t>
            </a:r>
            <a:r>
              <a:rPr lang="ru-RU" sz="2800" dirty="0" smtClean="0">
                <a:solidFill>
                  <a:srgbClr val="C00000"/>
                </a:solidFill>
              </a:rPr>
              <a:t>растения используют в текстильной промышленности (изготовление тканей)</a:t>
            </a:r>
          </a:p>
          <a:p>
            <a:pPr marL="342900" indent="-342900"/>
            <a:r>
              <a:rPr lang="ru-RU" sz="2800" dirty="0" smtClean="0"/>
              <a:t>А. Белладонна, вех</a:t>
            </a:r>
          </a:p>
          <a:p>
            <a:pPr marL="342900" indent="-342900"/>
            <a:r>
              <a:rPr lang="ru-RU" sz="2800" dirty="0" smtClean="0"/>
              <a:t>Б. Лён, хлопчатник</a:t>
            </a:r>
          </a:p>
          <a:p>
            <a:pPr marL="342900" indent="-342900"/>
            <a:r>
              <a:rPr lang="ru-RU" sz="2800" dirty="0" smtClean="0"/>
              <a:t>В. Морошка, костяника</a:t>
            </a:r>
          </a:p>
          <a:p>
            <a:pPr marL="342900" indent="-342900"/>
            <a:r>
              <a:rPr lang="ru-RU" sz="2800" dirty="0" smtClean="0"/>
              <a:t>Г. Ромашка, ландыш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428604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7. Надземная часть растения называется</a:t>
            </a:r>
          </a:p>
          <a:p>
            <a:pPr marL="342900" indent="-342900"/>
            <a:r>
              <a:rPr lang="ru-RU" sz="2800" dirty="0" smtClean="0"/>
              <a:t>А. Побег</a:t>
            </a:r>
          </a:p>
          <a:p>
            <a:pPr marL="342900" indent="-342900"/>
            <a:r>
              <a:rPr lang="ru-RU" sz="2800" dirty="0" smtClean="0"/>
              <a:t>Б. Стебель</a:t>
            </a:r>
          </a:p>
          <a:p>
            <a:pPr marL="342900" indent="-342900"/>
            <a:r>
              <a:rPr lang="ru-RU" sz="2800" dirty="0" smtClean="0"/>
              <a:t>В. Ствол</a:t>
            </a:r>
          </a:p>
          <a:p>
            <a:pPr marL="342900" indent="-342900"/>
            <a:r>
              <a:rPr lang="ru-RU" sz="2800" dirty="0" smtClean="0"/>
              <a:t>Г. Черешок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071810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8.Побег растения состоит из:</a:t>
            </a:r>
          </a:p>
          <a:p>
            <a:pPr marL="342900" indent="-342900"/>
            <a:r>
              <a:rPr lang="ru-RU" sz="2800" dirty="0" smtClean="0"/>
              <a:t>А. Стебель</a:t>
            </a:r>
          </a:p>
          <a:p>
            <a:pPr marL="342900" indent="-342900"/>
            <a:r>
              <a:rPr lang="ru-RU" sz="2800" dirty="0" smtClean="0"/>
              <a:t>Б. Стебель, лист, почки, </a:t>
            </a:r>
          </a:p>
          <a:p>
            <a:pPr marL="342900" indent="-342900"/>
            <a:r>
              <a:rPr lang="ru-RU" sz="2800" dirty="0" smtClean="0"/>
              <a:t>В. Корень</a:t>
            </a:r>
          </a:p>
          <a:p>
            <a:pPr marL="342900" indent="-342900"/>
            <a:r>
              <a:rPr lang="ru-RU" sz="2800" dirty="0" smtClean="0"/>
              <a:t>Г. Корнеплод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14290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9. Простой лист состоит из:</a:t>
            </a:r>
          </a:p>
          <a:p>
            <a:pPr marL="342900" indent="-342900"/>
            <a:r>
              <a:rPr lang="ru-RU" sz="2800" dirty="0" smtClean="0"/>
              <a:t>А. Одной листовой пластинки</a:t>
            </a:r>
          </a:p>
          <a:p>
            <a:pPr marL="342900" indent="-342900"/>
            <a:r>
              <a:rPr lang="ru-RU" sz="2800" dirty="0" smtClean="0"/>
              <a:t>Б. Нескольких листовых пластинок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878" y="3500438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11.Часть растения, где накапливается </a:t>
            </a:r>
            <a:r>
              <a:rPr lang="ru-RU" sz="2800" dirty="0" smtClean="0">
                <a:solidFill>
                  <a:srgbClr val="C00000"/>
                </a:solidFill>
              </a:rPr>
              <a:t>очень большое </a:t>
            </a:r>
            <a:r>
              <a:rPr lang="ru-RU" sz="2800" dirty="0" smtClean="0">
                <a:solidFill>
                  <a:srgbClr val="C00000"/>
                </a:solidFill>
              </a:rPr>
              <a:t>количество питательных веществ, называется:</a:t>
            </a:r>
          </a:p>
          <a:p>
            <a:pPr marL="342900" indent="-342900"/>
            <a:r>
              <a:rPr lang="ru-RU" sz="2800" dirty="0" smtClean="0"/>
              <a:t>А. Лист</a:t>
            </a:r>
          </a:p>
          <a:p>
            <a:pPr marL="342900" indent="-342900"/>
            <a:r>
              <a:rPr lang="ru-RU" sz="2800" dirty="0" smtClean="0"/>
              <a:t>Б. Стебель</a:t>
            </a:r>
          </a:p>
          <a:p>
            <a:pPr marL="342900" indent="-342900"/>
            <a:r>
              <a:rPr lang="ru-RU" sz="2800" dirty="0" smtClean="0"/>
              <a:t>В. Корень</a:t>
            </a:r>
          </a:p>
          <a:p>
            <a:pPr marL="342900" indent="-342900"/>
            <a:r>
              <a:rPr lang="ru-RU" sz="2800" dirty="0" smtClean="0"/>
              <a:t>Г. Корнеплод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857364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10. Сложный лист состоит из:</a:t>
            </a:r>
          </a:p>
          <a:p>
            <a:pPr marL="342900" indent="-342900"/>
            <a:r>
              <a:rPr lang="ru-RU" sz="2800" dirty="0" smtClean="0"/>
              <a:t>А. Нескольких листовых пластинок</a:t>
            </a:r>
          </a:p>
          <a:p>
            <a:pPr marL="342900" indent="-342900"/>
            <a:r>
              <a:rPr lang="ru-RU" sz="2800" dirty="0" smtClean="0"/>
              <a:t>Б. Одной листовой пластинки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14290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12. Стебель растения выполняет функции:</a:t>
            </a:r>
          </a:p>
          <a:p>
            <a:pPr marL="342900" indent="-342900"/>
            <a:r>
              <a:rPr lang="ru-RU" sz="2800" dirty="0" smtClean="0"/>
              <a:t>А. Служит растению опорой</a:t>
            </a:r>
          </a:p>
          <a:p>
            <a:pPr marL="342900" indent="-342900"/>
            <a:r>
              <a:rPr lang="ru-RU" sz="2800" dirty="0" smtClean="0"/>
              <a:t>Б. По нему проходит передвижение воды и питательных веществ ко всем частям растения</a:t>
            </a:r>
          </a:p>
          <a:p>
            <a:pPr marL="342900" indent="-342900"/>
            <a:r>
              <a:rPr lang="ru-RU" sz="2800" dirty="0" smtClean="0"/>
              <a:t>В. Связывает все части растения</a:t>
            </a:r>
          </a:p>
          <a:p>
            <a:pPr marL="342900" indent="-342900"/>
            <a:r>
              <a:rPr lang="ru-RU" sz="2800" dirty="0" smtClean="0"/>
              <a:t>Г. Все вышеперечисленные функции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878" y="3571876"/>
            <a:ext cx="85011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13.Растения у которых маленькие цветы опыляются:</a:t>
            </a:r>
          </a:p>
          <a:p>
            <a:pPr marL="342900" indent="-342900"/>
            <a:r>
              <a:rPr lang="ru-RU" sz="2800" dirty="0" smtClean="0"/>
              <a:t>А. Ветром</a:t>
            </a:r>
          </a:p>
          <a:p>
            <a:pPr marL="342900" indent="-342900"/>
            <a:r>
              <a:rPr lang="ru-RU" sz="2800" dirty="0" smtClean="0"/>
              <a:t>Б. Насекомыми</a:t>
            </a:r>
          </a:p>
          <a:p>
            <a:pPr marL="342900" indent="-342900"/>
            <a:r>
              <a:rPr lang="ru-RU" sz="2800" dirty="0" smtClean="0"/>
              <a:t>В. Самоопыляются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14290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14. Выбери растения, которые имеют корнеплод:</a:t>
            </a:r>
          </a:p>
          <a:p>
            <a:pPr marL="342900" indent="-342900"/>
            <a:r>
              <a:rPr lang="ru-RU" sz="2800" dirty="0" smtClean="0"/>
              <a:t>А. Подорожник</a:t>
            </a:r>
          </a:p>
          <a:p>
            <a:pPr marL="342900" indent="-342900"/>
            <a:r>
              <a:rPr lang="ru-RU" sz="2800" dirty="0" smtClean="0"/>
              <a:t>Б. Свёкла</a:t>
            </a:r>
          </a:p>
          <a:p>
            <a:pPr marL="342900" indent="-342900"/>
            <a:r>
              <a:rPr lang="ru-RU" sz="2800" dirty="0" smtClean="0"/>
              <a:t>В. Репа</a:t>
            </a:r>
          </a:p>
          <a:p>
            <a:pPr marL="342900" indent="-342900"/>
            <a:r>
              <a:rPr lang="ru-RU" sz="2800" dirty="0" smtClean="0"/>
              <a:t>Г. Лук</a:t>
            </a:r>
          </a:p>
          <a:p>
            <a:pPr marL="342900" indent="-342900"/>
            <a:r>
              <a:rPr lang="ru-RU" sz="2800" dirty="0" smtClean="0"/>
              <a:t>Д. Одуванчик</a:t>
            </a:r>
          </a:p>
          <a:p>
            <a:pPr marL="342900" indent="-342900"/>
            <a:r>
              <a:rPr lang="ru-RU" sz="2800" dirty="0" smtClean="0"/>
              <a:t>Е. Лопух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878" y="3571876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15.У </a:t>
            </a:r>
            <a:r>
              <a:rPr lang="ru-RU" sz="2800" dirty="0" smtClean="0">
                <a:solidFill>
                  <a:srgbClr val="C00000"/>
                </a:solidFill>
              </a:rPr>
              <a:t>этого растения </a:t>
            </a:r>
            <a:r>
              <a:rPr lang="ru-RU" sz="2800" dirty="0" smtClean="0">
                <a:solidFill>
                  <a:srgbClr val="C00000"/>
                </a:solidFill>
              </a:rPr>
              <a:t>цветы расположены группами - соцветиями:</a:t>
            </a:r>
          </a:p>
          <a:p>
            <a:pPr marL="342900" indent="-342900"/>
            <a:r>
              <a:rPr lang="ru-RU" sz="2800" dirty="0" smtClean="0"/>
              <a:t>А. Мак</a:t>
            </a:r>
          </a:p>
          <a:p>
            <a:pPr marL="342900" indent="-342900"/>
            <a:r>
              <a:rPr lang="ru-RU" sz="2800" dirty="0" smtClean="0"/>
              <a:t>Б. Сирень</a:t>
            </a:r>
          </a:p>
          <a:p>
            <a:pPr marL="342900" indent="-342900"/>
            <a:r>
              <a:rPr lang="ru-RU" sz="2800" dirty="0" smtClean="0"/>
              <a:t>В. Роза</a:t>
            </a:r>
            <a:endParaRPr lang="ru-RU" sz="2800" dirty="0" smtClean="0"/>
          </a:p>
          <a:p>
            <a:pPr marL="342900" indent="-342900"/>
            <a:r>
              <a:rPr lang="ru-RU" sz="2800" dirty="0" smtClean="0"/>
              <a:t>Г.  Астра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85728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16. Я согласен (согласна)  с высказыванием: «Если у растения срезать листья, то оно погибнет»</a:t>
            </a:r>
          </a:p>
          <a:p>
            <a:pPr marL="342900" indent="-342900"/>
            <a:r>
              <a:rPr lang="ru-RU" sz="2800" dirty="0" smtClean="0"/>
              <a:t>А. Да</a:t>
            </a:r>
          </a:p>
          <a:p>
            <a:pPr marL="342900" indent="-342900"/>
            <a:r>
              <a:rPr lang="ru-RU" sz="2800" dirty="0" smtClean="0"/>
              <a:t>Б. Нет</a:t>
            </a:r>
          </a:p>
          <a:p>
            <a:pPr marL="342900" indent="-342900"/>
            <a:endParaRPr lang="ru-RU" sz="2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643182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17. Я согласен (согласна)  с высказыванием: «У дерева стебель – это ствол»</a:t>
            </a:r>
          </a:p>
          <a:p>
            <a:pPr marL="342900" indent="-342900"/>
            <a:r>
              <a:rPr lang="ru-RU" sz="2800" dirty="0" smtClean="0"/>
              <a:t> А. Да</a:t>
            </a:r>
          </a:p>
          <a:p>
            <a:pPr marL="342900" indent="-342900"/>
            <a:r>
              <a:rPr lang="ru-RU" sz="2800" dirty="0" smtClean="0"/>
              <a:t>Б. Нет</a:t>
            </a:r>
          </a:p>
          <a:p>
            <a:pPr marL="342900" indent="-342900"/>
            <a:endParaRPr lang="ru-RU" sz="2800" dirty="0" smtClean="0">
              <a:solidFill>
                <a:srgbClr val="C00000"/>
              </a:solidFill>
            </a:endParaRPr>
          </a:p>
          <a:p>
            <a:pPr marL="342900" indent="-342900"/>
            <a:endParaRPr lang="ru-RU" sz="2800" dirty="0" smtClean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5042118"/>
            <a:ext cx="81439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18. Вегетативное размножение – это размножение</a:t>
            </a:r>
          </a:p>
          <a:p>
            <a:pPr marL="342900" indent="-342900"/>
            <a:r>
              <a:rPr lang="ru-RU" sz="2800" dirty="0" smtClean="0"/>
              <a:t>А. Семенами</a:t>
            </a:r>
          </a:p>
          <a:p>
            <a:pPr marL="342900" indent="-342900"/>
            <a:r>
              <a:rPr lang="ru-RU" sz="2800" dirty="0" smtClean="0"/>
              <a:t>Б. Частями растения</a:t>
            </a:r>
          </a:p>
          <a:p>
            <a:pPr marL="342900" indent="-342900"/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19. Какое растение </a:t>
            </a:r>
            <a:r>
              <a:rPr lang="ru-RU" sz="2800" u="sng" dirty="0" smtClean="0">
                <a:solidFill>
                  <a:srgbClr val="C00000"/>
                </a:solidFill>
              </a:rPr>
              <a:t>не относится </a:t>
            </a:r>
            <a:r>
              <a:rPr lang="ru-RU" sz="2800" dirty="0" smtClean="0">
                <a:solidFill>
                  <a:srgbClr val="C00000"/>
                </a:solidFill>
              </a:rPr>
              <a:t>к цветковым?</a:t>
            </a:r>
          </a:p>
          <a:p>
            <a:pPr marL="342900" indent="-342900"/>
            <a:r>
              <a:rPr lang="ru-RU" sz="2800" dirty="0" smtClean="0"/>
              <a:t>А. Морская капуста</a:t>
            </a:r>
          </a:p>
          <a:p>
            <a:pPr marL="342900" indent="-342900"/>
            <a:r>
              <a:rPr lang="ru-RU" sz="2800" dirty="0" smtClean="0"/>
              <a:t>Б. Черёмуха</a:t>
            </a:r>
          </a:p>
          <a:p>
            <a:pPr marL="342900" indent="-342900"/>
            <a:r>
              <a:rPr lang="ru-RU" sz="2800" dirty="0" smtClean="0"/>
              <a:t>В. Ромашка</a:t>
            </a:r>
          </a:p>
          <a:p>
            <a:pPr marL="342900" indent="-342900"/>
            <a:r>
              <a:rPr lang="ru-RU" sz="2800" dirty="0" smtClean="0"/>
              <a:t>Г. Кактус</a:t>
            </a:r>
          </a:p>
          <a:p>
            <a:pPr marL="342900" indent="-342900"/>
            <a:endParaRPr lang="ru-RU" sz="28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286124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dirty="0" smtClean="0">
                <a:solidFill>
                  <a:srgbClr val="C00000"/>
                </a:solidFill>
              </a:rPr>
              <a:t>20.О каком </a:t>
            </a:r>
            <a:r>
              <a:rPr lang="ru-RU" sz="2800" dirty="0" smtClean="0">
                <a:solidFill>
                  <a:srgbClr val="C00000"/>
                </a:solidFill>
              </a:rPr>
              <a:t>растении </a:t>
            </a:r>
            <a:r>
              <a:rPr lang="ru-RU" sz="2800" dirty="0" smtClean="0">
                <a:solidFill>
                  <a:srgbClr val="C00000"/>
                </a:solidFill>
              </a:rPr>
              <a:t>говорится «Травянистое, культурное, зерновое растение» :</a:t>
            </a:r>
          </a:p>
          <a:p>
            <a:pPr marL="342900" indent="-342900"/>
            <a:r>
              <a:rPr lang="ru-RU" sz="2800" dirty="0" smtClean="0"/>
              <a:t>А. Яблоня</a:t>
            </a:r>
          </a:p>
          <a:p>
            <a:pPr marL="342900" indent="-342900"/>
            <a:r>
              <a:rPr lang="ru-RU" sz="2800" dirty="0" smtClean="0"/>
              <a:t>Б. </a:t>
            </a:r>
            <a:r>
              <a:rPr lang="ru-RU" sz="2800" dirty="0" smtClean="0"/>
              <a:t>Чеснок</a:t>
            </a:r>
            <a:endParaRPr lang="ru-RU" sz="2800" dirty="0" smtClean="0"/>
          </a:p>
          <a:p>
            <a:pPr marL="342900" indent="-342900"/>
            <a:r>
              <a:rPr lang="ru-RU" sz="2800" dirty="0" smtClean="0"/>
              <a:t>В. Пшеница</a:t>
            </a:r>
          </a:p>
          <a:p>
            <a:pPr marL="342900" indent="-342900"/>
            <a:r>
              <a:rPr lang="ru-RU" sz="2800" dirty="0" smtClean="0"/>
              <a:t>Г.  Капуста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512</Words>
  <PresentationFormat>Экран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23</cp:revision>
  <dcterms:modified xsi:type="dcterms:W3CDTF">2002-12-31T22:10:22Z</dcterms:modified>
</cp:coreProperties>
</file>