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A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6E69-63C0-477E-B464-5AD7FC8B2219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391C93-B43F-4184-B5D2-267767CA6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6E69-63C0-477E-B464-5AD7FC8B2219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1C93-B43F-4184-B5D2-267767CA6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6E69-63C0-477E-B464-5AD7FC8B2219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1C93-B43F-4184-B5D2-267767CA6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6E69-63C0-477E-B464-5AD7FC8B2219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391C93-B43F-4184-B5D2-267767CA6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6E69-63C0-477E-B464-5AD7FC8B2219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1C93-B43F-4184-B5D2-267767CA6E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6E69-63C0-477E-B464-5AD7FC8B2219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1C93-B43F-4184-B5D2-267767CA6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6E69-63C0-477E-B464-5AD7FC8B2219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8391C93-B43F-4184-B5D2-267767CA6EC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6E69-63C0-477E-B464-5AD7FC8B2219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1C93-B43F-4184-B5D2-267767CA6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6E69-63C0-477E-B464-5AD7FC8B2219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1C93-B43F-4184-B5D2-267767CA6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6E69-63C0-477E-B464-5AD7FC8B2219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1C93-B43F-4184-B5D2-267767CA6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6E69-63C0-477E-B464-5AD7FC8B2219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1C93-B43F-4184-B5D2-267767CA6EC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616E69-63C0-477E-B464-5AD7FC8B2219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391C93-B43F-4184-B5D2-267767CA6EC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208912" cy="309634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Математика 3 класс</a:t>
            </a:r>
            <a:br>
              <a:rPr lang="ru-RU" sz="3600" b="1" cap="none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cap="none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тема:</a:t>
            </a:r>
            <a:br>
              <a:rPr lang="ru-RU" sz="4000" b="1" cap="none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cap="none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«ДЕЛЕНИЕ С ОСТАТКОМ»</a:t>
            </a:r>
            <a:endParaRPr lang="ru-RU" sz="5400" b="1" cap="none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517232"/>
            <a:ext cx="8352928" cy="100811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ОТКРЫТЫЙ УРОК В РАМКАХ РАЙОННОГО КОНКУРСА «ПЕДАГОГ ГОДА 2012»</a:t>
            </a:r>
            <a:endParaRPr lang="ru-RU" sz="26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Учитель: Чугина И.В.</a:t>
            </a:r>
          </a:p>
        </p:txBody>
      </p:sp>
      <p:pic>
        <p:nvPicPr>
          <p:cNvPr id="4" name="Picture 2" descr="C:\Users\Нафаня\Pictures\ломоносов\untitled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772"/>
            <a:ext cx="1800200" cy="21894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7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744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Разделим то, что делится,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Нафаня\Pictures\ломоносов\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00002"/>
            <a:ext cx="7560840" cy="5056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30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афаня\Pictures\ломоносов\1269103217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2" y="260648"/>
            <a:ext cx="8738224" cy="641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24433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остаток пусть останется</a:t>
            </a:r>
            <a:r>
              <a:rPr lang="ru-RU" sz="54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5689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76672"/>
            <a:ext cx="7990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Ведь ничего не сделаешь!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877272"/>
            <a:ext cx="7382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 в жизни получается!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Нафаня\Pictures\ломоносов\3814b_Superlative-Rose-Bouqu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392487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67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8054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УРОК ОКОНЧЕН</a:t>
            </a:r>
          </a:p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УРОК!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2" name="Picture 2" descr="C:\Users\Нафаня\Pictures\ломоносов\56115137_1267942609_eeeeeeeeeee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48" y="2852936"/>
            <a:ext cx="5477115" cy="40050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Нафаня\Pictures\ломоносов\g060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78204"/>
            <a:ext cx="2081133" cy="198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58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10589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«Не по чужой, по доброй воле ,</a:t>
            </a:r>
          </a:p>
          <a:p>
            <a:pPr algn="just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он стал разумен и велик»</a:t>
            </a:r>
          </a:p>
          <a:p>
            <a:pPr algn="just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                        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Н.А. Некрасов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pic>
        <p:nvPicPr>
          <p:cNvPr id="1027" name="Picture 3" descr="C:\Users\Нафаня\Pictures\ломоносов\im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996535" cy="5550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64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фаня\Pictures\ломоносов\51365862_image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136716" cy="6229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476672"/>
            <a:ext cx="43967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 конце 1730 года, будучи уже </a:t>
            </a:r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евятнадцатилетним  юношей, Михайло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Ломоносов ушел в Москву  учиться. Им был проделан путь  около 1100км за три морозные  недели и в январе 1731 года он прибыл в Москву.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1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«Историк, риторик, механик, химик, математик, минералог, художник, стихотворец»</a:t>
            </a:r>
          </a:p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                     А.С. Пушкин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075" name="Picture 3" descr="C:\Users\Нафаня\Pictures\ломоносов\b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264696" cy="4528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36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фаня\Pictures\ломоносов\79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0" y="332656"/>
            <a:ext cx="8415619" cy="61139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8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1403648" y="476672"/>
            <a:ext cx="6696744" cy="576064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1196752"/>
            <a:ext cx="606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64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0392" y="3356992"/>
            <a:ext cx="592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16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7042" y="558924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2481" y="645333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558924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56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3356992"/>
            <a:ext cx="592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680" y="1196752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40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7984" y="188640"/>
            <a:ext cx="721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48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2480" y="836712"/>
            <a:ext cx="452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8224" y="1566084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226701" y="3172326"/>
            <a:ext cx="465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ы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588224" y="4869160"/>
            <a:ext cx="638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Ф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652480" y="5589240"/>
            <a:ext cx="497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7698" y="4869160"/>
            <a:ext cx="63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ф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71800" y="1750750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4652481" y="2636912"/>
            <a:ext cx="365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013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9" grpId="0"/>
      <p:bldP spid="11" grpId="0"/>
      <p:bldP spid="13" grpId="0"/>
      <p:bldP spid="14" grpId="0"/>
      <p:bldP spid="3" grpId="0"/>
      <p:bldP spid="4" grpId="0"/>
      <p:bldP spid="10" grpId="0"/>
      <p:bldP spid="15" grpId="0"/>
      <p:bldP spid="16" grpId="0"/>
      <p:bldP spid="17" grpId="0"/>
      <p:bldP spid="19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260648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Делим солнце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594928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Чур, на всех!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C:\Users\Нафаня\Pictures\ломоносов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25" y="1381491"/>
            <a:ext cx="4589301" cy="4567789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14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Делим дождик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021288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Чур на всех!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C:\Users\Нафаня\Pictures\ломоносов\rain2_norm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27994"/>
            <a:ext cx="4608512" cy="478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21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48680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часто получается!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5949280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делится на всех!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81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234</TotalTime>
  <Words>163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Математика 3 класс тема:  «ДЕЛЕНИЕ С ОСТАТКОМ»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Нафаня</dc:creator>
  <cp:lastModifiedBy>Нафаня</cp:lastModifiedBy>
  <cp:revision>24</cp:revision>
  <dcterms:created xsi:type="dcterms:W3CDTF">2012-02-12T19:49:56Z</dcterms:created>
  <dcterms:modified xsi:type="dcterms:W3CDTF">2012-02-15T08:49:19Z</dcterms:modified>
</cp:coreProperties>
</file>