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9" r:id="rId5"/>
    <p:sldId id="261" r:id="rId6"/>
    <p:sldId id="262" r:id="rId7"/>
    <p:sldId id="266" r:id="rId8"/>
    <p:sldId id="268" r:id="rId9"/>
    <p:sldId id="265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00"/>
    <a:srgbClr val="FFFFCC"/>
    <a:srgbClr val="D9FFD9"/>
    <a:srgbClr val="DDFFDD"/>
    <a:srgbClr val="F7FFF7"/>
    <a:srgbClr val="FFFF57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Imagen1.png"/>
          <p:cNvPicPr>
            <a:picLocks noChangeAspect="1"/>
          </p:cNvPicPr>
          <p:nvPr userDrawn="1"/>
        </p:nvPicPr>
        <p:blipFill>
          <a:blip r:embed="rId2" cstate="print"/>
          <a:srcRect t="1526" r="772" b="1552"/>
          <a:stretch>
            <a:fillRect/>
          </a:stretch>
        </p:blipFill>
        <p:spPr>
          <a:xfrm flipH="1">
            <a:off x="-642974" y="0"/>
            <a:ext cx="992988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PAISAJES\Bright%20Solar%20Eclips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357422" y="357166"/>
            <a:ext cx="6329378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85926"/>
            <a:ext cx="8229600" cy="43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EC6B-B51B-47A0-A9BD-62217582409A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33FC-53CF-49A6-B24E-7A99AADD6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 cap="none" spc="0">
          <a:ln w="11430">
            <a:solidFill>
              <a:sysClr val="windowText" lastClr="000000"/>
            </a:solidFill>
          </a:ln>
          <a:solidFill>
            <a:srgbClr val="FF990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ysClr val="windowText" lastClr="000000"/>
            </a:solidFill>
          </a:ln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7FFF7"/>
          </a:solidFill>
          <a:effectLst>
            <a:outerShdw blurRad="50800" dist="38100" dir="10800000" algn="r" rotWithShape="0">
              <a:prstClr val="black"/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an.ru/society/20080616/110579318.html" TargetMode="External"/><Relationship Id="rId13" Type="http://schemas.openxmlformats.org/officeDocument/2006/relationships/hyperlink" Target="http://gate.belta.by/7days_plus.nsf/(All)/208FC466C1E6EA354225740400302E0B/$File/12.jpg?OpenElement" TargetMode="External"/><Relationship Id="rId3" Type="http://schemas.openxmlformats.org/officeDocument/2006/relationships/hyperlink" Target="http://upload.wikimedia.org/wikipedia/ru/a/a5/Belka_and_Strelka.Space_Dogs.Real-i.jpg" TargetMode="External"/><Relationship Id="rId7" Type="http://schemas.openxmlformats.org/officeDocument/2006/relationships/hyperlink" Target="http://www.inmoment.ru/img/gagarin.jpg" TargetMode="External"/><Relationship Id="rId12" Type="http://schemas.openxmlformats.org/officeDocument/2006/relationships/hyperlink" Target="http://www.inmoment.ru/img/day_astronautics.jpg" TargetMode="External"/><Relationship Id="rId2" Type="http://schemas.openxmlformats.org/officeDocument/2006/relationships/hyperlink" Target="http://office.microsoft.com/ru-ru/templates/CT010238342.aspx?AxInstalled=1&amp;c=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inmoment.ru/holidays/day_astronautics.html" TargetMode="External"/><Relationship Id="rId11" Type="http://schemas.openxmlformats.org/officeDocument/2006/relationships/hyperlink" Target="http://img.lenta.ru/news/2010/01/20/favourite/picture.jpg" TargetMode="External"/><Relationship Id="rId5" Type="http://schemas.openxmlformats.org/officeDocument/2006/relationships/hyperlink" Target="http://www.space.hobby.ru/astronauts/gagarin.html" TargetMode="External"/><Relationship Id="rId10" Type="http://schemas.openxmlformats.org/officeDocument/2006/relationships/hyperlink" Target="http://img0.liveinternet.ru/images/attach/c/0/53/618/53618340_11.jpg" TargetMode="External"/><Relationship Id="rId4" Type="http://schemas.openxmlformats.org/officeDocument/2006/relationships/hyperlink" Target="http://www.lidorenko.ru/ns1.htm" TargetMode="External"/><Relationship Id="rId9" Type="http://schemas.openxmlformats.org/officeDocument/2006/relationships/hyperlink" Target="http://a17007.rimg.info/icon/18716380008c8d745475116af0e0040e5ae871238e.jpg" TargetMode="External"/><Relationship Id="rId14" Type="http://schemas.openxmlformats.org/officeDocument/2006/relationships/hyperlink" Target="http://www.asteric.ru/spa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43042" y="1928802"/>
            <a:ext cx="6786610" cy="2643206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12 апреля </a:t>
            </a:r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Times New Roman"/>
              </a:rPr>
              <a:t> -</a:t>
            </a:r>
            <a:endParaRPr lang="ru-RU" sz="66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r>
              <a:rPr lang="ru-RU" sz="6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День космонавтики</a:t>
            </a:r>
            <a:endParaRPr lang="es-ES" sz="6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357166"/>
            <a:ext cx="5357850" cy="804884"/>
          </a:xfrm>
        </p:spPr>
        <p:txBody>
          <a:bodyPr/>
          <a:lstStyle/>
          <a:p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Они были первыми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53618340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43050"/>
            <a:ext cx="7429552" cy="4841909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72604">
            <a:off x="2257064" y="2764863"/>
            <a:ext cx="5619637" cy="1162050"/>
          </a:xfrm>
        </p:spPr>
        <p:txBody>
          <a:bodyPr/>
          <a:lstStyle/>
          <a:p>
            <a:pPr algn="ctr"/>
            <a:r>
              <a:rPr lang="ru-RU" sz="6000" dirty="0" smtClean="0">
                <a:effectLst/>
                <a:latin typeface="Monotype Corsiva" pitchFamily="66" charset="0"/>
              </a:rPr>
              <a:t>Спасибо за внимание</a:t>
            </a:r>
            <a:endParaRPr lang="ru-RU" sz="6000" dirty="0">
              <a:effectLst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3757610" cy="1162050"/>
          </a:xfrm>
        </p:spPr>
        <p:txBody>
          <a:bodyPr/>
          <a:lstStyle/>
          <a:p>
            <a:r>
              <a:rPr lang="ru-RU" sz="3600" dirty="0" smtClean="0">
                <a:effectLst/>
                <a:latin typeface="Monotype Corsiva" pitchFamily="66" charset="0"/>
              </a:rPr>
              <a:t>Источники:</a:t>
            </a:r>
            <a:endParaRPr lang="ru-RU" sz="3600" dirty="0">
              <a:effectLst/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071678"/>
            <a:ext cx="8643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office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microsoft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com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-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templates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010238342.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aspx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?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AxInstalled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=1&amp;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=0#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ai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TC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101972647|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 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http://upload.wikimedia.org/wikipedia/ru/a/a5/Belka_and_Strelka.Space_Dogs.Real-i.jpg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lidorenko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ns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htm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http://www.space.hobby.ru/astronauts/gagarin.html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http://www.inmoment.ru/holidays/day_astronautics.html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inmoment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img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gagarin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rian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society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/20080616/110579318.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html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://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17007.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rimg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info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icon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/18716380008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8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d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745475116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af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0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0040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5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ae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871238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img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0.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liveinternet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images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attach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/0/53/618/53618340_11.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img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lenta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news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/2010/01/20/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favourite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picture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inmoment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img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day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_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astronautics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gate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belta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by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/7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days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_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plus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nsf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/(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All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)/208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FC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466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1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6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EA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354225740400302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0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B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/$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File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/12.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jpg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?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OpenElement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http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://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www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asteric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.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ru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/</a:t>
            </a:r>
            <a:r>
              <a:rPr kumimoji="0" 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space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4"/>
              </a:rPr>
              <a:t>/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29190" y="1214422"/>
            <a:ext cx="4214810" cy="5143536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октября 1957 года в 22 ч 28 мин по московскому времени ракета с гулом ушла вверх. </a:t>
            </a:r>
          </a:p>
          <a:p>
            <a:pPr indent="342900">
              <a:buNone/>
            </a:pP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Русское слово "спутник" сразу вошло в языки всех народов мира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s-E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6558"/>
          <a:stretch>
            <a:fillRect/>
          </a:stretch>
        </p:blipFill>
        <p:spPr bwMode="auto">
          <a:xfrm>
            <a:off x="0" y="1857364"/>
            <a:ext cx="4540262" cy="449484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86116" y="428604"/>
            <a:ext cx="3866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9900"/>
                </a:solidFill>
                <a:latin typeface="Monotype Corsiva" pitchFamily="66" charset="0"/>
              </a:rPr>
              <a:t>Первый  спутник</a:t>
            </a:r>
            <a:endParaRPr lang="ru-RU" sz="4400" b="1" dirty="0">
              <a:solidFill>
                <a:srgbClr val="FF99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9286908" cy="3071810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Лайки не выявил никаких непреодолимых физиологических препятствий для жизни живых существ на орбите. По сути тогда был сделан серьезный шаг к полету в космос человека. </a:t>
            </a:r>
          </a:p>
          <a:p>
            <a:pPr indent="342900">
              <a:buNone/>
            </a:pPr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в истории человечества спутник просуществовал как космическое тело сравнительно недолго - 92 суток.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42852"/>
            <a:ext cx="4768613" cy="359235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142984"/>
            <a:ext cx="2405036" cy="316898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00166" y="0"/>
            <a:ext cx="7786742" cy="128586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Гагарин Юрий Алексеевич</a:t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ПЕРВЫЙ  КОСМОНАВТ  ПЛАНЕТЫ</a:t>
            </a:r>
            <a:endParaRPr lang="es-ES" sz="3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286256"/>
            <a:ext cx="9286908" cy="2571744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(1934—1968) — космонавт СССР, полковник, Герой Советского Союза (1961), лётчик-космонавт СССР (1961). Член КПСС с 1960.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12.4.1961 совершил первый в истории человечества космический полёт за 1 ч 48 мин облетел земной шар.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952880" cy="2964660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214950"/>
            <a:ext cx="9144000" cy="1643050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Гагарин трагически погиб в авиационной катастрофе.</a:t>
            </a:r>
          </a:p>
          <a:p>
            <a:pPr indent="342900">
              <a:buNone/>
            </a:pPr>
            <a:r>
              <a:rPr lang="ru-RU" sz="3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Урна с прахом находится в Кремлёвской стене.</a:t>
            </a:r>
            <a:endParaRPr lang="es-ES" sz="30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ru-RU" sz="30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342900">
              <a:buNone/>
            </a:pPr>
            <a:endParaRPr lang="es-ES" sz="3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79512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042"/>
            <a:ext cx="7286644" cy="642918"/>
          </a:xfrm>
        </p:spPr>
        <p:txBody>
          <a:bodyPr/>
          <a:lstStyle/>
          <a:p>
            <a:pPr algn="ctr"/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Валентина  Владимировна Терешкова</a:t>
            </a:r>
            <a:b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Первая в мире женщина-космонавт 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4786314" cy="5500702"/>
          </a:xfrm>
        </p:spPr>
        <p:txBody>
          <a:bodyPr>
            <a:normAutofit/>
          </a:bodyPr>
          <a:lstStyle/>
          <a:p>
            <a:pPr indent="342900" algn="l">
              <a:buNone/>
            </a:pP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в мире женщина-космонавт и первая в нашей стране женщина-генерал авиации Валентина Терешкова совершила свой полет 16 июня 1963 года на космическом корабле "Восток-6". Ее космический позывной "Чайка" облетел вокруг планеты 48 раз.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62" r="3355" b="5339"/>
          <a:stretch>
            <a:fillRect/>
          </a:stretch>
        </p:blipFill>
        <p:spPr bwMode="auto">
          <a:xfrm>
            <a:off x="4879733" y="1246932"/>
            <a:ext cx="4264267" cy="503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357166"/>
            <a:ext cx="4786314" cy="5500702"/>
          </a:xfrm>
        </p:spPr>
        <p:txBody>
          <a:bodyPr>
            <a:normAutofit/>
          </a:bodyPr>
          <a:lstStyle/>
          <a:p>
            <a:pPr indent="342900" algn="l">
              <a:buNone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Полет Терешковой на космическом корабле "Восток-6" по околоземной орбите вместе с кораблем "Восток-5", пилотируемым Валерием Быковским, продлился двое суток 22 часа 50 минут.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3"/>
            <a:ext cx="4187238" cy="52863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857364"/>
            <a:ext cx="4929190" cy="4857760"/>
          </a:xfrm>
        </p:spPr>
        <p:txBody>
          <a:bodyPr>
            <a:noAutofit/>
          </a:bodyPr>
          <a:lstStyle/>
          <a:p>
            <a:pPr indent="342900" algn="l">
              <a:buNone/>
            </a:pPr>
            <a:r>
              <a:rPr lang="es-VE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Валентина Терешкова - кандидат технических наук, профессор, автор более 50 научных работ, генерал-майор авиации, Герой Советского Союза. Именем Терешковой назван кратер на Луне.</a:t>
            </a:r>
            <a:endParaRPr lang="es-E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6339" y="428604"/>
            <a:ext cx="405766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500042"/>
            <a:ext cx="3688253" cy="714356"/>
          </a:xfrm>
        </p:spPr>
        <p:txBody>
          <a:bodyPr/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Первый турист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1928802"/>
            <a:ext cx="6572264" cy="4572032"/>
          </a:xfrm>
        </p:spPr>
        <p:txBody>
          <a:bodyPr>
            <a:noAutofit/>
          </a:bodyPr>
          <a:lstStyle/>
          <a:p>
            <a:pPr indent="457200"/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Первым космическим путешественником стал американский миллионер </a:t>
            </a:r>
            <a:r>
              <a:rPr lang="ru-RU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Деннис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Тито, который в апреле 2001 года отправился к Международной космической станции (МКС) на российском корабле «Союз ТМ-31». Именно тогда в мировых СМИ и появилось выражение «космический туризм». </a:t>
            </a:r>
            <a:endParaRPr lang="en-US" sz="28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88668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Monotype Corsiva" pitchFamily="66" charset="0"/>
              </a:rPr>
              <a:t>ASP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P10197264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B5E50D-0667-43DC-9A91-2124223842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TP101972646_template</Template>
  <TotalTime>489</TotalTime>
  <Words>492</Words>
  <Application>Microsoft Office PowerPoint</Application>
  <PresentationFormat>Экран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TP101972646_template</vt:lpstr>
      <vt:lpstr>Слайд 1</vt:lpstr>
      <vt:lpstr>Слайд 2</vt:lpstr>
      <vt:lpstr>Слайд 3</vt:lpstr>
      <vt:lpstr>Гагарин Юрий Алексеевич ПЕРВЫЙ  КОСМОНАВТ  ПЛАНЕТЫ</vt:lpstr>
      <vt:lpstr>Слайд 5</vt:lpstr>
      <vt:lpstr>Валентина  Владимировна Терешкова  Первая в мире женщина-космонавт </vt:lpstr>
      <vt:lpstr>Слайд 7</vt:lpstr>
      <vt:lpstr>Слайд 8</vt:lpstr>
      <vt:lpstr>Первый турист</vt:lpstr>
      <vt:lpstr>Они были первыми</vt:lpstr>
      <vt:lpstr>Спасибо за внимание</vt:lpstr>
      <vt:lpstr>Источники: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Eclipse Solar</dc:title>
  <dc:subject/>
  <dc:creator>SamLab.ws</dc:creator>
  <cp:keywords/>
  <dc:description/>
  <cp:lastModifiedBy>Глущенко Л Г</cp:lastModifiedBy>
  <cp:revision>50</cp:revision>
  <dcterms:created xsi:type="dcterms:W3CDTF">2011-03-17T16:08:59Z</dcterms:created>
  <dcterms:modified xsi:type="dcterms:W3CDTF">2012-04-08T12:20:55Z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TC019726479991</vt:lpwstr>
  </property>
</Properties>
</file>